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5" r:id="rId2"/>
    <p:sldId id="256" r:id="rId3"/>
    <p:sldId id="266" r:id="rId4"/>
    <p:sldId id="267" r:id="rId5"/>
    <p:sldId id="268" r:id="rId6"/>
    <p:sldId id="269" r:id="rId7"/>
    <p:sldId id="272" r:id="rId8"/>
    <p:sldId id="271" r:id="rId9"/>
    <p:sldId id="270"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9A9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11" autoAdjust="0"/>
    <p:restoredTop sz="94713" autoAdjust="0"/>
  </p:normalViewPr>
  <p:slideViewPr>
    <p:cSldViewPr snapToGrid="0">
      <p:cViewPr varScale="1">
        <p:scale>
          <a:sx n="72" d="100"/>
          <a:sy n="72" d="100"/>
        </p:scale>
        <p:origin x="69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handoutMaster" Target="handoutMasters/handoutMaster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B51BB6B-799C-44BA-BD09-D35EB4A3EAA7}" type="datetimeFigureOut">
              <a:rPr kumimoji="1" lang="ja-JP" altLang="en-US" smtClean="0"/>
              <a:t>2022/5/27</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6E277081-6832-4FDB-8436-A829D6AF10A1}" type="slidenum">
              <a:rPr kumimoji="1" lang="ja-JP" altLang="en-US" smtClean="0"/>
              <a:t>‹#›</a:t>
            </a:fld>
            <a:endParaRPr kumimoji="1" lang="ja-JP" altLang="en-US"/>
          </a:p>
        </p:txBody>
      </p:sp>
    </p:spTree>
    <p:extLst>
      <p:ext uri="{BB962C8B-B14F-4D97-AF65-F5344CB8AC3E}">
        <p14:creationId xmlns:p14="http://schemas.microsoft.com/office/powerpoint/2010/main" val="1347597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F0EB420-9963-4799-8AA8-CD3F6859D679}" type="datetimeFigureOut">
              <a:rPr kumimoji="1" lang="ja-JP" altLang="en-US" smtClean="0"/>
              <a:t>2022/5/27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8E4D099-C96F-452B-A424-97880DC1E4EE}" type="slidenum">
              <a:rPr kumimoji="1" lang="ja-JP" altLang="en-US" smtClean="0"/>
              <a:t>‹#›</a:t>
            </a:fld>
            <a:endParaRPr kumimoji="1" lang="ja-JP" altLang="en-US"/>
          </a:p>
        </p:txBody>
      </p:sp>
    </p:spTree>
    <p:extLst>
      <p:ext uri="{BB962C8B-B14F-4D97-AF65-F5344CB8AC3E}">
        <p14:creationId xmlns:p14="http://schemas.microsoft.com/office/powerpoint/2010/main" val="42611131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398DA9-43B2-C2D7-4258-4A8AF9D1962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391ABE9-366C-29DB-B1B3-A209996B0A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C1B0382-ADA5-54BB-64E7-36ED5F828B3B}"/>
              </a:ext>
            </a:extLst>
          </p:cNvPr>
          <p:cNvSpPr>
            <a:spLocks noGrp="1"/>
          </p:cNvSpPr>
          <p:nvPr>
            <p:ph type="dt" sz="half" idx="10"/>
          </p:nvPr>
        </p:nvSpPr>
        <p:spPr/>
        <p:txBody>
          <a:bodyPr/>
          <a:lstStyle/>
          <a:p>
            <a:fld id="{7EDBF483-32F7-41CC-86FA-4D80E79EBA8B}" type="datetime1">
              <a:rPr kumimoji="1" lang="ja-JP" altLang="en-US" smtClean="0"/>
              <a:t>2022/5/27</a:t>
            </a:fld>
            <a:endParaRPr kumimoji="1" lang="ja-JP" altLang="en-US"/>
          </a:p>
        </p:txBody>
      </p:sp>
      <p:sp>
        <p:nvSpPr>
          <p:cNvPr id="5" name="フッター プレースホルダー 4">
            <a:extLst>
              <a:ext uri="{FF2B5EF4-FFF2-40B4-BE49-F238E27FC236}">
                <a16:creationId xmlns:a16="http://schemas.microsoft.com/office/drawing/2014/main" id="{2FF19032-6A6A-739C-A00D-9FE0E1CC141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AAE28CC-38F1-0680-4D14-6AD707EDF8D2}"/>
              </a:ext>
            </a:extLst>
          </p:cNvPr>
          <p:cNvSpPr>
            <a:spLocks noGrp="1"/>
          </p:cNvSpPr>
          <p:nvPr>
            <p:ph type="sldNum" sz="quarter" idx="12"/>
          </p:nvPr>
        </p:nvSpPr>
        <p:spPr/>
        <p:txBody>
          <a:body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973959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5DCFB-7960-4E90-07EC-BEDCA12598A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0980C98-442C-CB20-AA2F-E62144C628C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E61149-AA12-4020-18AA-55E28693D020}"/>
              </a:ext>
            </a:extLst>
          </p:cNvPr>
          <p:cNvSpPr>
            <a:spLocks noGrp="1"/>
          </p:cNvSpPr>
          <p:nvPr>
            <p:ph type="dt" sz="half" idx="10"/>
          </p:nvPr>
        </p:nvSpPr>
        <p:spPr/>
        <p:txBody>
          <a:bodyPr/>
          <a:lstStyle/>
          <a:p>
            <a:fld id="{00527EAB-5E96-47FE-9A37-0353F5CA3778}" type="datetime1">
              <a:rPr kumimoji="1" lang="ja-JP" altLang="en-US" smtClean="0"/>
              <a:t>2022/5/27</a:t>
            </a:fld>
            <a:endParaRPr kumimoji="1" lang="ja-JP" altLang="en-US"/>
          </a:p>
        </p:txBody>
      </p:sp>
      <p:sp>
        <p:nvSpPr>
          <p:cNvPr id="5" name="フッター プレースホルダー 4">
            <a:extLst>
              <a:ext uri="{FF2B5EF4-FFF2-40B4-BE49-F238E27FC236}">
                <a16:creationId xmlns:a16="http://schemas.microsoft.com/office/drawing/2014/main" id="{8D5FB185-3DD3-4741-0A14-0A6976880D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102DF69-5C64-09F5-067D-2297A6D69BC7}"/>
              </a:ext>
            </a:extLst>
          </p:cNvPr>
          <p:cNvSpPr>
            <a:spLocks noGrp="1"/>
          </p:cNvSpPr>
          <p:nvPr>
            <p:ph type="sldNum" sz="quarter" idx="12"/>
          </p:nvPr>
        </p:nvSpPr>
        <p:spPr/>
        <p:txBody>
          <a:body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293360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DC9AFEF-863F-7A43-C9F5-63C0EE3E53C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EBE53B8-1663-4FC3-F19A-C80848C288B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A387F85-145A-8E1C-69E7-4087F0250FA7}"/>
              </a:ext>
            </a:extLst>
          </p:cNvPr>
          <p:cNvSpPr>
            <a:spLocks noGrp="1"/>
          </p:cNvSpPr>
          <p:nvPr>
            <p:ph type="dt" sz="half" idx="10"/>
          </p:nvPr>
        </p:nvSpPr>
        <p:spPr/>
        <p:txBody>
          <a:bodyPr/>
          <a:lstStyle/>
          <a:p>
            <a:fld id="{041E162D-A182-4F1D-881D-AE186E0699F1}" type="datetime1">
              <a:rPr kumimoji="1" lang="ja-JP" altLang="en-US" smtClean="0"/>
              <a:t>2022/5/27</a:t>
            </a:fld>
            <a:endParaRPr kumimoji="1" lang="ja-JP" altLang="en-US"/>
          </a:p>
        </p:txBody>
      </p:sp>
      <p:sp>
        <p:nvSpPr>
          <p:cNvPr id="5" name="フッター プレースホルダー 4">
            <a:extLst>
              <a:ext uri="{FF2B5EF4-FFF2-40B4-BE49-F238E27FC236}">
                <a16:creationId xmlns:a16="http://schemas.microsoft.com/office/drawing/2014/main" id="{6EA011C8-A535-561B-7524-D39A46890A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EB8DF9F-24DE-630B-3806-ED5B9508AB3B}"/>
              </a:ext>
            </a:extLst>
          </p:cNvPr>
          <p:cNvSpPr>
            <a:spLocks noGrp="1"/>
          </p:cNvSpPr>
          <p:nvPr>
            <p:ph type="sldNum" sz="quarter" idx="12"/>
          </p:nvPr>
        </p:nvSpPr>
        <p:spPr/>
        <p:txBody>
          <a:body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3093561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605DA2-2A78-C5A1-4BE4-0DFAAD63A70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9D965F-225F-7492-5C93-7036DD4DDCA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C9D49F-BCBC-CB62-C3B2-048AB518ED5C}"/>
              </a:ext>
            </a:extLst>
          </p:cNvPr>
          <p:cNvSpPr>
            <a:spLocks noGrp="1"/>
          </p:cNvSpPr>
          <p:nvPr>
            <p:ph type="dt" sz="half" idx="10"/>
          </p:nvPr>
        </p:nvSpPr>
        <p:spPr/>
        <p:txBody>
          <a:bodyPr/>
          <a:lstStyle/>
          <a:p>
            <a:fld id="{29D2A1C3-5C20-45BA-8A91-6D97F2742D36}" type="datetime1">
              <a:rPr kumimoji="1" lang="ja-JP" altLang="en-US" smtClean="0"/>
              <a:t>2022/5/27</a:t>
            </a:fld>
            <a:endParaRPr kumimoji="1" lang="ja-JP" altLang="en-US"/>
          </a:p>
        </p:txBody>
      </p:sp>
      <p:sp>
        <p:nvSpPr>
          <p:cNvPr id="5" name="フッター プレースホルダー 4">
            <a:extLst>
              <a:ext uri="{FF2B5EF4-FFF2-40B4-BE49-F238E27FC236}">
                <a16:creationId xmlns:a16="http://schemas.microsoft.com/office/drawing/2014/main" id="{240F98D0-DFCF-7CA3-3389-6B5C367EAD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EB0B53B-8DA9-38D4-4580-9608B19953C4}"/>
              </a:ext>
            </a:extLst>
          </p:cNvPr>
          <p:cNvSpPr>
            <a:spLocks noGrp="1"/>
          </p:cNvSpPr>
          <p:nvPr>
            <p:ph type="sldNum" sz="quarter" idx="12"/>
          </p:nvPr>
        </p:nvSpPr>
        <p:spPr/>
        <p:txBody>
          <a:body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49033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A415AB-BA44-F280-D8CE-F2DCF10AE93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CA6DF39-2AD3-6E24-BDFB-3394A0F0B0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A4CAC70-32C0-4BB0-15E9-008937D8BC24}"/>
              </a:ext>
            </a:extLst>
          </p:cNvPr>
          <p:cNvSpPr>
            <a:spLocks noGrp="1"/>
          </p:cNvSpPr>
          <p:nvPr>
            <p:ph type="dt" sz="half" idx="10"/>
          </p:nvPr>
        </p:nvSpPr>
        <p:spPr/>
        <p:txBody>
          <a:bodyPr/>
          <a:lstStyle/>
          <a:p>
            <a:fld id="{44362E8E-622F-4178-95BE-CB07788CA7DB}" type="datetime1">
              <a:rPr kumimoji="1" lang="ja-JP" altLang="en-US" smtClean="0"/>
              <a:t>2022/5/27</a:t>
            </a:fld>
            <a:endParaRPr kumimoji="1" lang="ja-JP" altLang="en-US"/>
          </a:p>
        </p:txBody>
      </p:sp>
      <p:sp>
        <p:nvSpPr>
          <p:cNvPr id="5" name="フッター プレースホルダー 4">
            <a:extLst>
              <a:ext uri="{FF2B5EF4-FFF2-40B4-BE49-F238E27FC236}">
                <a16:creationId xmlns:a16="http://schemas.microsoft.com/office/drawing/2014/main" id="{F19F6150-C9C0-EBD8-A4F6-260199C5D06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21BE4E7-4FD6-ACF9-FBF0-4E2CAD37C2A6}"/>
              </a:ext>
            </a:extLst>
          </p:cNvPr>
          <p:cNvSpPr>
            <a:spLocks noGrp="1"/>
          </p:cNvSpPr>
          <p:nvPr>
            <p:ph type="sldNum" sz="quarter" idx="12"/>
          </p:nvPr>
        </p:nvSpPr>
        <p:spPr/>
        <p:txBody>
          <a:body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69781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02D2D8-A2F6-769C-F549-602AA1C4A77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38CAA0-87CA-6132-6F97-7DD7BAEE77F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5A1DB72-E80D-F79E-CD34-FD6671155DE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51950F3-A754-2A55-7378-5414A094CAB7}"/>
              </a:ext>
            </a:extLst>
          </p:cNvPr>
          <p:cNvSpPr>
            <a:spLocks noGrp="1"/>
          </p:cNvSpPr>
          <p:nvPr>
            <p:ph type="dt" sz="half" idx="10"/>
          </p:nvPr>
        </p:nvSpPr>
        <p:spPr/>
        <p:txBody>
          <a:bodyPr/>
          <a:lstStyle/>
          <a:p>
            <a:fld id="{90014AC4-E08E-4941-895C-D2A4AC1577DF}" type="datetime1">
              <a:rPr kumimoji="1" lang="ja-JP" altLang="en-US" smtClean="0"/>
              <a:t>2022/5/27</a:t>
            </a:fld>
            <a:endParaRPr kumimoji="1" lang="ja-JP" altLang="en-US"/>
          </a:p>
        </p:txBody>
      </p:sp>
      <p:sp>
        <p:nvSpPr>
          <p:cNvPr id="6" name="フッター プレースホルダー 5">
            <a:extLst>
              <a:ext uri="{FF2B5EF4-FFF2-40B4-BE49-F238E27FC236}">
                <a16:creationId xmlns:a16="http://schemas.microsoft.com/office/drawing/2014/main" id="{7F26C903-F1B9-32E4-9A8B-8C20699A97A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B20422A-C561-1A8C-A9A2-BAE2104AD3EA}"/>
              </a:ext>
            </a:extLst>
          </p:cNvPr>
          <p:cNvSpPr>
            <a:spLocks noGrp="1"/>
          </p:cNvSpPr>
          <p:nvPr>
            <p:ph type="sldNum" sz="quarter" idx="12"/>
          </p:nvPr>
        </p:nvSpPr>
        <p:spPr/>
        <p:txBody>
          <a:body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1667428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ABCB37-3698-568D-3982-FE310597F72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467F2E8-4F9A-F8C0-E193-AA92D6E717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5662B9A-C58D-A7CC-0DE8-E264897D6C0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BA13316-BB61-54FC-B21E-A2E9FC8E0C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4BA0953-43F4-E897-9FE4-30398D4943A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0FAEC43-321A-7ADF-CB22-7B8A7028269A}"/>
              </a:ext>
            </a:extLst>
          </p:cNvPr>
          <p:cNvSpPr>
            <a:spLocks noGrp="1"/>
          </p:cNvSpPr>
          <p:nvPr>
            <p:ph type="dt" sz="half" idx="10"/>
          </p:nvPr>
        </p:nvSpPr>
        <p:spPr/>
        <p:txBody>
          <a:bodyPr/>
          <a:lstStyle/>
          <a:p>
            <a:fld id="{F140B343-E332-47DC-8FEC-DE5014BF863D}" type="datetime1">
              <a:rPr kumimoji="1" lang="ja-JP" altLang="en-US" smtClean="0"/>
              <a:t>2022/5/27</a:t>
            </a:fld>
            <a:endParaRPr kumimoji="1" lang="ja-JP" altLang="en-US"/>
          </a:p>
        </p:txBody>
      </p:sp>
      <p:sp>
        <p:nvSpPr>
          <p:cNvPr id="8" name="フッター プレースホルダー 7">
            <a:extLst>
              <a:ext uri="{FF2B5EF4-FFF2-40B4-BE49-F238E27FC236}">
                <a16:creationId xmlns:a16="http://schemas.microsoft.com/office/drawing/2014/main" id="{1D5AEB4B-4A8F-8353-C34A-BB2083F085B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3562F22-F0D0-DCE5-04D3-125ED85BF030}"/>
              </a:ext>
            </a:extLst>
          </p:cNvPr>
          <p:cNvSpPr>
            <a:spLocks noGrp="1"/>
          </p:cNvSpPr>
          <p:nvPr>
            <p:ph type="sldNum" sz="quarter" idx="12"/>
          </p:nvPr>
        </p:nvSpPr>
        <p:spPr/>
        <p:txBody>
          <a:body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426891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E79F71-1943-45FC-0B34-FD5B1B5D3A1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62FC469-D2F2-5663-2AF1-736113EC3F59}"/>
              </a:ext>
            </a:extLst>
          </p:cNvPr>
          <p:cNvSpPr>
            <a:spLocks noGrp="1"/>
          </p:cNvSpPr>
          <p:nvPr>
            <p:ph type="dt" sz="half" idx="10"/>
          </p:nvPr>
        </p:nvSpPr>
        <p:spPr/>
        <p:txBody>
          <a:bodyPr/>
          <a:lstStyle/>
          <a:p>
            <a:fld id="{503FF60F-DA76-4D4F-A08C-4B0A94C10A5C}" type="datetime1">
              <a:rPr kumimoji="1" lang="ja-JP" altLang="en-US" smtClean="0"/>
              <a:t>2022/5/27</a:t>
            </a:fld>
            <a:endParaRPr kumimoji="1" lang="ja-JP" altLang="en-US"/>
          </a:p>
        </p:txBody>
      </p:sp>
      <p:sp>
        <p:nvSpPr>
          <p:cNvPr id="4" name="フッター プレースホルダー 3">
            <a:extLst>
              <a:ext uri="{FF2B5EF4-FFF2-40B4-BE49-F238E27FC236}">
                <a16:creationId xmlns:a16="http://schemas.microsoft.com/office/drawing/2014/main" id="{49B1FB75-8172-45DC-D3EB-7C15FF5308C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5499990-A083-426C-47B7-07B7DEDDAEE4}"/>
              </a:ext>
            </a:extLst>
          </p:cNvPr>
          <p:cNvSpPr>
            <a:spLocks noGrp="1"/>
          </p:cNvSpPr>
          <p:nvPr>
            <p:ph type="sldNum" sz="quarter" idx="12"/>
          </p:nvPr>
        </p:nvSpPr>
        <p:spPr/>
        <p:txBody>
          <a:body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3680511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D2E76BC-3F23-0647-8B15-8CB4ABBA98DA}"/>
              </a:ext>
            </a:extLst>
          </p:cNvPr>
          <p:cNvSpPr>
            <a:spLocks noGrp="1"/>
          </p:cNvSpPr>
          <p:nvPr>
            <p:ph type="dt" sz="half" idx="10"/>
          </p:nvPr>
        </p:nvSpPr>
        <p:spPr/>
        <p:txBody>
          <a:bodyPr/>
          <a:lstStyle/>
          <a:p>
            <a:fld id="{C30C09A9-1AC5-4715-AC55-B2F26882F83C}" type="datetime1">
              <a:rPr kumimoji="1" lang="ja-JP" altLang="en-US" smtClean="0"/>
              <a:t>2022/5/27</a:t>
            </a:fld>
            <a:endParaRPr kumimoji="1" lang="ja-JP" altLang="en-US"/>
          </a:p>
        </p:txBody>
      </p:sp>
      <p:sp>
        <p:nvSpPr>
          <p:cNvPr id="3" name="フッター プレースホルダー 2">
            <a:extLst>
              <a:ext uri="{FF2B5EF4-FFF2-40B4-BE49-F238E27FC236}">
                <a16:creationId xmlns:a16="http://schemas.microsoft.com/office/drawing/2014/main" id="{8688E499-D4A8-2049-867C-AD7260AB94A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B7088AB-821E-BC28-75AA-88961B32B0DE}"/>
              </a:ext>
            </a:extLst>
          </p:cNvPr>
          <p:cNvSpPr>
            <a:spLocks noGrp="1"/>
          </p:cNvSpPr>
          <p:nvPr>
            <p:ph type="sldNum" sz="quarter" idx="12"/>
          </p:nvPr>
        </p:nvSpPr>
        <p:spPr>
          <a:xfrm>
            <a:off x="9391136" y="6492875"/>
            <a:ext cx="2743200" cy="365125"/>
          </a:xfrm>
        </p:spPr>
        <p:txBody>
          <a:body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2869304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B15471-A9B9-D8A1-540C-DC4FFB6C205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9B74E31-7FA0-FCC0-A006-5674CCACB6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0A04123-6B2C-DE02-B1BA-84C32BF673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03EE931-02FF-C5E1-E9F0-C269BEC9ABAF}"/>
              </a:ext>
            </a:extLst>
          </p:cNvPr>
          <p:cNvSpPr>
            <a:spLocks noGrp="1"/>
          </p:cNvSpPr>
          <p:nvPr>
            <p:ph type="dt" sz="half" idx="10"/>
          </p:nvPr>
        </p:nvSpPr>
        <p:spPr/>
        <p:txBody>
          <a:bodyPr/>
          <a:lstStyle/>
          <a:p>
            <a:fld id="{23587531-0A1E-4223-9235-6EC1F9405BF4}" type="datetime1">
              <a:rPr kumimoji="1" lang="ja-JP" altLang="en-US" smtClean="0"/>
              <a:t>2022/5/27</a:t>
            </a:fld>
            <a:endParaRPr kumimoji="1" lang="ja-JP" altLang="en-US"/>
          </a:p>
        </p:txBody>
      </p:sp>
      <p:sp>
        <p:nvSpPr>
          <p:cNvPr id="6" name="フッター プレースホルダー 5">
            <a:extLst>
              <a:ext uri="{FF2B5EF4-FFF2-40B4-BE49-F238E27FC236}">
                <a16:creationId xmlns:a16="http://schemas.microsoft.com/office/drawing/2014/main" id="{5DD68E45-B505-E57C-B466-4B2C6A2DAEC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F7A6451-D9C5-08D1-D15E-39CE852A7E74}"/>
              </a:ext>
            </a:extLst>
          </p:cNvPr>
          <p:cNvSpPr>
            <a:spLocks noGrp="1"/>
          </p:cNvSpPr>
          <p:nvPr>
            <p:ph type="sldNum" sz="quarter" idx="12"/>
          </p:nvPr>
        </p:nvSpPr>
        <p:spPr/>
        <p:txBody>
          <a:body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2000814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C5C265-6D06-74C4-C12F-0491BE4FD2B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078EEBC-17A1-2C04-5401-0D1C66245F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AA01AB2-60C9-54FC-2692-4317C7090B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F06B9C5-C240-7DAF-D709-376F1C95ADCC}"/>
              </a:ext>
            </a:extLst>
          </p:cNvPr>
          <p:cNvSpPr>
            <a:spLocks noGrp="1"/>
          </p:cNvSpPr>
          <p:nvPr>
            <p:ph type="dt" sz="half" idx="10"/>
          </p:nvPr>
        </p:nvSpPr>
        <p:spPr/>
        <p:txBody>
          <a:bodyPr/>
          <a:lstStyle/>
          <a:p>
            <a:fld id="{69679C3D-EFC6-4068-9BCA-1B080E9384EE}" type="datetime1">
              <a:rPr kumimoji="1" lang="ja-JP" altLang="en-US" smtClean="0"/>
              <a:t>2022/5/27</a:t>
            </a:fld>
            <a:endParaRPr kumimoji="1" lang="ja-JP" altLang="en-US"/>
          </a:p>
        </p:txBody>
      </p:sp>
      <p:sp>
        <p:nvSpPr>
          <p:cNvPr id="6" name="フッター プレースホルダー 5">
            <a:extLst>
              <a:ext uri="{FF2B5EF4-FFF2-40B4-BE49-F238E27FC236}">
                <a16:creationId xmlns:a16="http://schemas.microsoft.com/office/drawing/2014/main" id="{C4B80F0B-FA01-779B-121F-75EC90E482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7A4FDED-5589-E3F6-9DB3-D8ADDAB2E538}"/>
              </a:ext>
            </a:extLst>
          </p:cNvPr>
          <p:cNvSpPr>
            <a:spLocks noGrp="1"/>
          </p:cNvSpPr>
          <p:nvPr>
            <p:ph type="sldNum" sz="quarter" idx="12"/>
          </p:nvPr>
        </p:nvSpPr>
        <p:spPr/>
        <p:txBody>
          <a:body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1008764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83E63D3-AD16-ACB0-DAB2-0835ABF012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D0949E9-4BF8-EC6B-6C7A-F2EA7EAB9E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7B059B4-B41B-7C57-471B-F86E930DF6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4FB712-FC67-48CE-9E92-7C7350242CFD}" type="datetime1">
              <a:rPr kumimoji="1" lang="ja-JP" altLang="en-US" smtClean="0"/>
              <a:t>2022/5/27</a:t>
            </a:fld>
            <a:endParaRPr kumimoji="1" lang="ja-JP" altLang="en-US"/>
          </a:p>
        </p:txBody>
      </p:sp>
      <p:sp>
        <p:nvSpPr>
          <p:cNvPr id="5" name="フッター プレースホルダー 4">
            <a:extLst>
              <a:ext uri="{FF2B5EF4-FFF2-40B4-BE49-F238E27FC236}">
                <a16:creationId xmlns:a16="http://schemas.microsoft.com/office/drawing/2014/main" id="{8844B033-A996-E33B-B01B-69F8526464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31F7292-B7EB-0E0E-9761-29EF7518AD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8806B-F756-4961-8E58-19A801CA38DC}" type="slidenum">
              <a:rPr kumimoji="1" lang="ja-JP" altLang="en-US" smtClean="0"/>
              <a:t>‹#›</a:t>
            </a:fld>
            <a:endParaRPr kumimoji="1" lang="ja-JP" altLang="en-US"/>
          </a:p>
        </p:txBody>
      </p:sp>
    </p:spTree>
    <p:extLst>
      <p:ext uri="{BB962C8B-B14F-4D97-AF65-F5344CB8AC3E}">
        <p14:creationId xmlns:p14="http://schemas.microsoft.com/office/powerpoint/2010/main" val="2910548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hyperlink" Target="https://www.city.kashiwa.lg.jp/gakkohoken/kyouiku/gakkohoken/kansenshotaisaku.html" TargetMode="External"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3.pn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25095C7-B69A-792F-5D42-6A5D2D25E08B}"/>
              </a:ext>
            </a:extLst>
          </p:cNvPr>
          <p:cNvSpPr txBox="1"/>
          <p:nvPr/>
        </p:nvSpPr>
        <p:spPr>
          <a:xfrm>
            <a:off x="1079500" y="4724524"/>
            <a:ext cx="10033006" cy="461665"/>
          </a:xfrm>
          <a:prstGeom prst="rect">
            <a:avLst/>
          </a:prstGeom>
          <a:noFill/>
        </p:spPr>
        <p:txBody>
          <a:bodyPr wrap="square" rtlCol="0">
            <a:spAutoFit/>
          </a:bodyPr>
          <a:lstStyle/>
          <a:p>
            <a:pPr algn="ctr"/>
            <a:r>
              <a:rPr kumimoji="1" lang="en-US" altLang="ja-JP" sz="2400" b="1" dirty="0"/>
              <a:t>38th</a:t>
            </a:r>
            <a:r>
              <a:rPr kumimoji="1" lang="ja-JP" altLang="en-US" sz="2400" b="1" dirty="0"/>
              <a:t>オーバーナイトハイクにおける感染症対策の</a:t>
            </a:r>
            <a:r>
              <a:rPr lang="ja-JP" altLang="en-US" sz="2400" b="1" dirty="0"/>
              <a:t>概要報告</a:t>
            </a:r>
            <a:endParaRPr kumimoji="1" lang="ja-JP" altLang="en-US" sz="2400" b="1" dirty="0"/>
          </a:p>
        </p:txBody>
      </p:sp>
      <p:sp>
        <p:nvSpPr>
          <p:cNvPr id="5" name="テキスト ボックス 4">
            <a:extLst>
              <a:ext uri="{FF2B5EF4-FFF2-40B4-BE49-F238E27FC236}">
                <a16:creationId xmlns:a16="http://schemas.microsoft.com/office/drawing/2014/main" id="{5DED6CEA-DB4A-3938-F64D-8CBD667B7F82}"/>
              </a:ext>
            </a:extLst>
          </p:cNvPr>
          <p:cNvSpPr txBox="1"/>
          <p:nvPr/>
        </p:nvSpPr>
        <p:spPr>
          <a:xfrm>
            <a:off x="4862329" y="5186189"/>
            <a:ext cx="2467342" cy="468783"/>
          </a:xfrm>
          <a:prstGeom prst="rect">
            <a:avLst/>
          </a:prstGeom>
          <a:noFill/>
        </p:spPr>
        <p:txBody>
          <a:bodyPr wrap="none" rtlCol="0">
            <a:spAutoFit/>
          </a:bodyPr>
          <a:lstStyle/>
          <a:p>
            <a:pPr algn="ctr">
              <a:lnSpc>
                <a:spcPct val="150000"/>
              </a:lnSpc>
            </a:pPr>
            <a:r>
              <a:rPr kumimoji="1" lang="en-US" altLang="ja-JP" dirty="0"/>
              <a:t>2022</a:t>
            </a:r>
            <a:r>
              <a:rPr kumimoji="1" lang="ja-JP" altLang="en-US" dirty="0"/>
              <a:t>年</a:t>
            </a:r>
            <a:r>
              <a:rPr kumimoji="1" lang="en-US" altLang="ja-JP" dirty="0"/>
              <a:t>5</a:t>
            </a:r>
            <a:r>
              <a:rPr kumimoji="1" lang="ja-JP" altLang="en-US" dirty="0"/>
              <a:t>月</a:t>
            </a:r>
            <a:r>
              <a:rPr kumimoji="1" lang="en-US" altLang="ja-JP" dirty="0"/>
              <a:t>27</a:t>
            </a:r>
            <a:r>
              <a:rPr kumimoji="1" lang="ja-JP" altLang="en-US" dirty="0"/>
              <a:t>日（</a:t>
            </a:r>
            <a:r>
              <a:rPr lang="ja-JP" altLang="en-US" dirty="0"/>
              <a:t>金</a:t>
            </a:r>
            <a:r>
              <a:rPr kumimoji="1" lang="ja-JP" altLang="en-US" dirty="0"/>
              <a:t>）</a:t>
            </a:r>
            <a:endParaRPr kumimoji="1" lang="ja-JP" altLang="en-US" b="1" dirty="0"/>
          </a:p>
        </p:txBody>
      </p:sp>
      <p:pic>
        <p:nvPicPr>
          <p:cNvPr id="3" name="図 2" descr="ロゴ&#10;&#10;自動的に生成された説明">
            <a:extLst>
              <a:ext uri="{FF2B5EF4-FFF2-40B4-BE49-F238E27FC236}">
                <a16:creationId xmlns:a16="http://schemas.microsoft.com/office/drawing/2014/main" id="{99A7368E-68C0-D985-6994-D2039127A1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3178" y="1646891"/>
            <a:ext cx="2205644" cy="2205644"/>
          </a:xfrm>
          <a:prstGeom prst="rect">
            <a:avLst/>
          </a:prstGeom>
        </p:spPr>
      </p:pic>
      <p:sp>
        <p:nvSpPr>
          <p:cNvPr id="2" name="スライド番号プレースホルダー 1">
            <a:extLst>
              <a:ext uri="{FF2B5EF4-FFF2-40B4-BE49-F238E27FC236}">
                <a16:creationId xmlns:a16="http://schemas.microsoft.com/office/drawing/2014/main" id="{33E46D5B-A829-56F9-2711-952308387B12}"/>
              </a:ext>
            </a:extLst>
          </p:cNvPr>
          <p:cNvSpPr>
            <a:spLocks noGrp="1"/>
          </p:cNvSpPr>
          <p:nvPr>
            <p:ph type="sldNum" sz="quarter" idx="12"/>
          </p:nvPr>
        </p:nvSpPr>
        <p:spPr/>
        <p:txBody>
          <a:bodyPr/>
          <a:lstStyle/>
          <a:p>
            <a:fld id="{3298806B-F756-4961-8E58-19A801CA38DC}" type="slidenum">
              <a:rPr kumimoji="1" lang="ja-JP" altLang="en-US" smtClean="0"/>
              <a:t>1</a:t>
            </a:fld>
            <a:endParaRPr kumimoji="1" lang="ja-JP" altLang="en-US"/>
          </a:p>
        </p:txBody>
      </p:sp>
    </p:spTree>
    <p:extLst>
      <p:ext uri="{BB962C8B-B14F-4D97-AF65-F5344CB8AC3E}">
        <p14:creationId xmlns:p14="http://schemas.microsoft.com/office/powerpoint/2010/main" val="3908115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B22C5C3-6499-D803-AD80-B377B89CC7FC}"/>
              </a:ext>
            </a:extLst>
          </p:cNvPr>
          <p:cNvSpPr/>
          <p:nvPr/>
        </p:nvSpPr>
        <p:spPr>
          <a:xfrm>
            <a:off x="3644900" y="5600700"/>
            <a:ext cx="2374900" cy="570376"/>
          </a:xfrm>
          <a:prstGeom prst="rect">
            <a:avLst/>
          </a:prstGeom>
          <a:solidFill>
            <a:srgbClr val="49A9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BF79D157-9AF9-C41B-3B58-32ADF620164D}"/>
              </a:ext>
            </a:extLst>
          </p:cNvPr>
          <p:cNvSpPr/>
          <p:nvPr/>
        </p:nvSpPr>
        <p:spPr>
          <a:xfrm>
            <a:off x="6388100" y="5600700"/>
            <a:ext cx="2374900" cy="5703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D25095C7-B69A-792F-5D42-6A5D2D25E08B}"/>
              </a:ext>
            </a:extLst>
          </p:cNvPr>
          <p:cNvSpPr txBox="1"/>
          <p:nvPr/>
        </p:nvSpPr>
        <p:spPr>
          <a:xfrm>
            <a:off x="357447" y="314160"/>
            <a:ext cx="8494633" cy="461665"/>
          </a:xfrm>
          <a:prstGeom prst="rect">
            <a:avLst/>
          </a:prstGeom>
          <a:noFill/>
        </p:spPr>
        <p:txBody>
          <a:bodyPr wrap="none" rtlCol="0">
            <a:spAutoFit/>
          </a:bodyPr>
          <a:lstStyle/>
          <a:p>
            <a:r>
              <a:rPr kumimoji="1" lang="ja-JP" altLang="en-US" sz="2400" b="1" dirty="0"/>
              <a:t>オーバーナイトハイクにおける感染症対策の基本的な考え方</a:t>
            </a:r>
          </a:p>
        </p:txBody>
      </p:sp>
      <p:sp>
        <p:nvSpPr>
          <p:cNvPr id="5" name="テキスト ボックス 4">
            <a:extLst>
              <a:ext uri="{FF2B5EF4-FFF2-40B4-BE49-F238E27FC236}">
                <a16:creationId xmlns:a16="http://schemas.microsoft.com/office/drawing/2014/main" id="{5DED6CEA-DB4A-3938-F64D-8CBD667B7F82}"/>
              </a:ext>
            </a:extLst>
          </p:cNvPr>
          <p:cNvSpPr txBox="1"/>
          <p:nvPr/>
        </p:nvSpPr>
        <p:spPr>
          <a:xfrm>
            <a:off x="1198124" y="775825"/>
            <a:ext cx="10015976" cy="4339650"/>
          </a:xfrm>
          <a:prstGeom prst="rect">
            <a:avLst/>
          </a:prstGeom>
          <a:noFill/>
        </p:spPr>
        <p:txBody>
          <a:bodyPr wrap="square" rtlCol="0">
            <a:spAutoFit/>
          </a:bodyPr>
          <a:lstStyle/>
          <a:p>
            <a:pPr marL="342900" indent="-342900">
              <a:lnSpc>
                <a:spcPct val="150000"/>
              </a:lnSpc>
              <a:buFont typeface="+mj-lt"/>
              <a:buAutoNum type="arabicPeriod"/>
            </a:pPr>
            <a:r>
              <a:rPr kumimoji="1" lang="ja-JP" altLang="en-US" dirty="0"/>
              <a:t>既に提出済みの「協力依頼文」に記載した</a:t>
            </a:r>
            <a:endParaRPr kumimoji="1" lang="en-US" altLang="ja-JP" dirty="0"/>
          </a:p>
          <a:p>
            <a:pPr marL="800100" lvl="1" indent="-342900">
              <a:lnSpc>
                <a:spcPct val="150000"/>
              </a:lnSpc>
              <a:buFont typeface="+mj-ea"/>
              <a:buAutoNum type="circleNumDbPlain"/>
            </a:pPr>
            <a:r>
              <a:rPr kumimoji="1" lang="ja-JP" altLang="en-US" dirty="0"/>
              <a:t>可否判断ラインの明確化→緊急事態宣言、まん延防止期間の場合は中止</a:t>
            </a:r>
            <a:endParaRPr kumimoji="1" lang="en-US" altLang="ja-JP" dirty="0"/>
          </a:p>
          <a:p>
            <a:pPr marL="800100" lvl="1" indent="-342900">
              <a:lnSpc>
                <a:spcPct val="150000"/>
              </a:lnSpc>
              <a:buFont typeface="+mj-ea"/>
              <a:buAutoNum type="circleNumDbPlain"/>
            </a:pPr>
            <a:r>
              <a:rPr kumimoji="1" lang="ja-JP" altLang="en-US" dirty="0"/>
              <a:t>開催規模の縮小→募集人数の縮小（８００名→４００名）</a:t>
            </a:r>
            <a:endParaRPr kumimoji="1" lang="en-US" altLang="ja-JP" dirty="0"/>
          </a:p>
          <a:p>
            <a:pPr marL="800100" lvl="1" indent="-342900">
              <a:lnSpc>
                <a:spcPct val="150000"/>
              </a:lnSpc>
              <a:buFont typeface="+mj-ea"/>
              <a:buAutoNum type="circleNumDbPlain"/>
            </a:pPr>
            <a:r>
              <a:rPr kumimoji="1" lang="ja-JP" altLang="en-US" dirty="0"/>
              <a:t>感染防止対策→</a:t>
            </a:r>
            <a:r>
              <a:rPr lang="ja-JP" altLang="en-US" dirty="0"/>
              <a:t>「三つの密」（①密閉空間、②密集場所、③密接場面という３つの条件の回避、「人と人との距離の確保」、「マスクの着用」、「手洗い等の手指衛生」、「換気」等の徹底　　</a:t>
            </a:r>
            <a:r>
              <a:rPr kumimoji="1" lang="ja-JP" altLang="en-US" dirty="0"/>
              <a:t>をベースとする</a:t>
            </a:r>
            <a:endParaRPr kumimoji="1" lang="en-US" altLang="ja-JP" dirty="0"/>
          </a:p>
          <a:p>
            <a:pPr lvl="1">
              <a:lnSpc>
                <a:spcPct val="150000"/>
              </a:lnSpc>
            </a:pPr>
            <a:endParaRPr kumimoji="1" lang="en-US" altLang="ja-JP" sz="600" dirty="0"/>
          </a:p>
          <a:p>
            <a:pPr marL="342900" indent="-342900">
              <a:lnSpc>
                <a:spcPct val="150000"/>
              </a:lnSpc>
              <a:buFont typeface="+mj-lt"/>
              <a:buAutoNum type="arabicPeriod"/>
            </a:pPr>
            <a:r>
              <a:rPr kumimoji="1" lang="ja-JP" altLang="en-US" dirty="0"/>
              <a:t>柏市立小中学校における新型コロナウイルス感染症対策について</a:t>
            </a:r>
            <a:endParaRPr kumimoji="1" lang="en-US" altLang="ja-JP" dirty="0"/>
          </a:p>
          <a:p>
            <a:pPr lvl="1">
              <a:lnSpc>
                <a:spcPct val="150000"/>
              </a:lnSpc>
            </a:pPr>
            <a:r>
              <a:rPr kumimoji="1" lang="ja-JP" altLang="en-US" dirty="0"/>
              <a:t>「学校における新型コロナウイルス感染症対策　ガイドライン」</a:t>
            </a:r>
            <a:r>
              <a:rPr kumimoji="1" lang="en-US" altLang="ja-JP" sz="1600" dirty="0">
                <a:hlinkClick r:id="rId2"/>
              </a:rPr>
              <a:t>https://www.city.kashiwa.lg.jp/gakkohoken/kyouiku/gakkohoken/kansenshotaisaku.html</a:t>
            </a:r>
            <a:endParaRPr lang="en-US" altLang="ja-JP" sz="1600" dirty="0"/>
          </a:p>
          <a:p>
            <a:pPr lvl="1">
              <a:lnSpc>
                <a:spcPct val="150000"/>
              </a:lnSpc>
            </a:pPr>
            <a:r>
              <a:rPr kumimoji="1" lang="ja-JP" altLang="en-US" dirty="0"/>
              <a:t>および以降の更新内容に準拠する</a:t>
            </a:r>
            <a:endParaRPr kumimoji="1" lang="en-US" altLang="ja-JP" dirty="0"/>
          </a:p>
        </p:txBody>
      </p:sp>
      <p:pic>
        <p:nvPicPr>
          <p:cNvPr id="3" name="図 2" descr="ロゴ&#10;&#10;自動的に生成された説明">
            <a:extLst>
              <a:ext uri="{FF2B5EF4-FFF2-40B4-BE49-F238E27FC236}">
                <a16:creationId xmlns:a16="http://schemas.microsoft.com/office/drawing/2014/main" id="{99A7368E-68C0-D985-6994-D2039127A1E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61579" y="124690"/>
            <a:ext cx="1380791" cy="1380791"/>
          </a:xfrm>
          <a:prstGeom prst="rect">
            <a:avLst/>
          </a:prstGeom>
        </p:spPr>
      </p:pic>
      <p:sp>
        <p:nvSpPr>
          <p:cNvPr id="2" name="矢印: 下 1">
            <a:extLst>
              <a:ext uri="{FF2B5EF4-FFF2-40B4-BE49-F238E27FC236}">
                <a16:creationId xmlns:a16="http://schemas.microsoft.com/office/drawing/2014/main" id="{03B36B10-F2C4-17B4-E0F7-280BF4E3DA0D}"/>
              </a:ext>
            </a:extLst>
          </p:cNvPr>
          <p:cNvSpPr/>
          <p:nvPr/>
        </p:nvSpPr>
        <p:spPr>
          <a:xfrm>
            <a:off x="5488562" y="4596987"/>
            <a:ext cx="1435100" cy="461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DD828255-3E0F-C49C-E72C-C41FD2EDA413}"/>
              </a:ext>
            </a:extLst>
          </p:cNvPr>
          <p:cNvSpPr txBox="1"/>
          <p:nvPr/>
        </p:nvSpPr>
        <p:spPr>
          <a:xfrm>
            <a:off x="1198124" y="4966840"/>
            <a:ext cx="10015976" cy="1680845"/>
          </a:xfrm>
          <a:prstGeom prst="rect">
            <a:avLst/>
          </a:prstGeom>
          <a:noFill/>
        </p:spPr>
        <p:txBody>
          <a:bodyPr wrap="square" rtlCol="0">
            <a:spAutoFit/>
          </a:bodyPr>
          <a:lstStyle/>
          <a:p>
            <a:pPr algn="ctr">
              <a:lnSpc>
                <a:spcPct val="200000"/>
              </a:lnSpc>
            </a:pPr>
            <a:r>
              <a:rPr kumimoji="1" lang="ja-JP" altLang="en-US" dirty="0"/>
              <a:t>これらと最新の感染状況ほかを踏まえ</a:t>
            </a:r>
            <a:endParaRPr kumimoji="1" lang="en-US" altLang="ja-JP" dirty="0"/>
          </a:p>
          <a:p>
            <a:pPr algn="ctr">
              <a:lnSpc>
                <a:spcPct val="200000"/>
              </a:lnSpc>
            </a:pPr>
            <a:r>
              <a:rPr kumimoji="1" lang="ja-JP" altLang="en-US" b="1" dirty="0">
                <a:solidFill>
                  <a:schemeClr val="bg1"/>
                </a:solidFill>
              </a:rPr>
              <a:t>基本的な感染症対策　</a:t>
            </a:r>
            <a:r>
              <a:rPr kumimoji="1" lang="en-US" altLang="ja-JP" b="1" dirty="0"/>
              <a:t>×</a:t>
            </a:r>
            <a:r>
              <a:rPr kumimoji="1" lang="ja-JP" altLang="en-US" b="1" dirty="0"/>
              <a:t>　</a:t>
            </a:r>
            <a:r>
              <a:rPr kumimoji="1" lang="ja-JP" altLang="en-US" b="1" dirty="0">
                <a:solidFill>
                  <a:schemeClr val="bg1"/>
                </a:solidFill>
              </a:rPr>
              <a:t>イベントの各シーン</a:t>
            </a:r>
            <a:endParaRPr kumimoji="1" lang="en-US" altLang="ja-JP" b="1" dirty="0">
              <a:solidFill>
                <a:schemeClr val="bg1"/>
              </a:solidFill>
            </a:endParaRPr>
          </a:p>
          <a:p>
            <a:pPr algn="ctr">
              <a:lnSpc>
                <a:spcPct val="200000"/>
              </a:lnSpc>
            </a:pPr>
            <a:r>
              <a:rPr lang="ja-JP" altLang="en-US" dirty="0"/>
              <a:t>を検討・実施する</a:t>
            </a:r>
            <a:endParaRPr kumimoji="1" lang="en-US" altLang="ja-JP" dirty="0"/>
          </a:p>
        </p:txBody>
      </p:sp>
      <p:sp>
        <p:nvSpPr>
          <p:cNvPr id="7" name="スライド番号プレースホルダー 6">
            <a:extLst>
              <a:ext uri="{FF2B5EF4-FFF2-40B4-BE49-F238E27FC236}">
                <a16:creationId xmlns:a16="http://schemas.microsoft.com/office/drawing/2014/main" id="{730E1C91-0BE1-812F-D7D3-7C38FAB75E6D}"/>
              </a:ext>
            </a:extLst>
          </p:cNvPr>
          <p:cNvSpPr>
            <a:spLocks noGrp="1"/>
          </p:cNvSpPr>
          <p:nvPr>
            <p:ph type="sldNum" sz="quarter" idx="12"/>
          </p:nvPr>
        </p:nvSpPr>
        <p:spPr/>
        <p:txBody>
          <a:bodyPr/>
          <a:lstStyle/>
          <a:p>
            <a:fld id="{3298806B-F756-4961-8E58-19A801CA38DC}" type="slidenum">
              <a:rPr kumimoji="1" lang="ja-JP" altLang="en-US" smtClean="0"/>
              <a:t>2</a:t>
            </a:fld>
            <a:endParaRPr kumimoji="1" lang="ja-JP" altLang="en-US"/>
          </a:p>
        </p:txBody>
      </p:sp>
    </p:spTree>
    <p:extLst>
      <p:ext uri="{BB962C8B-B14F-4D97-AF65-F5344CB8AC3E}">
        <p14:creationId xmlns:p14="http://schemas.microsoft.com/office/powerpoint/2010/main" val="1680727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8CFB5E90-9F5C-517C-84C2-71FB8445D092}"/>
              </a:ext>
            </a:extLst>
          </p:cNvPr>
          <p:cNvSpPr/>
          <p:nvPr/>
        </p:nvSpPr>
        <p:spPr>
          <a:xfrm>
            <a:off x="243145" y="230849"/>
            <a:ext cx="3135056" cy="570376"/>
          </a:xfrm>
          <a:prstGeom prst="rect">
            <a:avLst/>
          </a:prstGeom>
          <a:solidFill>
            <a:srgbClr val="49A9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D25095C7-B69A-792F-5D42-6A5D2D25E08B}"/>
              </a:ext>
            </a:extLst>
          </p:cNvPr>
          <p:cNvSpPr txBox="1"/>
          <p:nvPr/>
        </p:nvSpPr>
        <p:spPr>
          <a:xfrm>
            <a:off x="357447" y="314160"/>
            <a:ext cx="2954655" cy="461665"/>
          </a:xfrm>
          <a:prstGeom prst="rect">
            <a:avLst/>
          </a:prstGeom>
          <a:noFill/>
        </p:spPr>
        <p:txBody>
          <a:bodyPr wrap="none" rtlCol="0">
            <a:spAutoFit/>
          </a:bodyPr>
          <a:lstStyle/>
          <a:p>
            <a:r>
              <a:rPr kumimoji="1" lang="ja-JP" altLang="en-US" sz="2400" b="1" dirty="0">
                <a:solidFill>
                  <a:schemeClr val="bg1"/>
                </a:solidFill>
              </a:rPr>
              <a:t>基本的な感染症対策</a:t>
            </a:r>
          </a:p>
        </p:txBody>
      </p:sp>
      <p:sp>
        <p:nvSpPr>
          <p:cNvPr id="5" name="テキスト ボックス 4">
            <a:extLst>
              <a:ext uri="{FF2B5EF4-FFF2-40B4-BE49-F238E27FC236}">
                <a16:creationId xmlns:a16="http://schemas.microsoft.com/office/drawing/2014/main" id="{5DED6CEA-DB4A-3938-F64D-8CBD667B7F82}"/>
              </a:ext>
            </a:extLst>
          </p:cNvPr>
          <p:cNvSpPr txBox="1"/>
          <p:nvPr/>
        </p:nvSpPr>
        <p:spPr>
          <a:xfrm>
            <a:off x="1198124" y="1156825"/>
            <a:ext cx="10844246" cy="5039456"/>
          </a:xfrm>
          <a:prstGeom prst="rect">
            <a:avLst/>
          </a:prstGeom>
          <a:noFill/>
        </p:spPr>
        <p:txBody>
          <a:bodyPr wrap="square" rtlCol="0">
            <a:spAutoFit/>
          </a:bodyPr>
          <a:lstStyle/>
          <a:p>
            <a:pPr marL="342900" indent="-342900">
              <a:lnSpc>
                <a:spcPct val="150000"/>
              </a:lnSpc>
              <a:buFont typeface="+mj-lt"/>
              <a:buAutoNum type="alphaUcParenR"/>
            </a:pPr>
            <a:r>
              <a:rPr kumimoji="1" lang="ja-JP" altLang="en-US" b="1" dirty="0"/>
              <a:t>集団感染リスクへの対応</a:t>
            </a:r>
          </a:p>
          <a:p>
            <a:pPr lvl="1">
              <a:lnSpc>
                <a:spcPct val="150000"/>
              </a:lnSpc>
            </a:pPr>
            <a:r>
              <a:rPr kumimoji="1" lang="ja-JP" altLang="en-US" dirty="0"/>
              <a:t>換気　</a:t>
            </a:r>
            <a:r>
              <a:rPr kumimoji="1" lang="ja-JP" altLang="en-US" u="sng" dirty="0"/>
              <a:t>身体的距離の確保（最低</a:t>
            </a:r>
            <a:r>
              <a:rPr kumimoji="1" lang="en-US" altLang="ja-JP" u="sng" dirty="0"/>
              <a:t>1m</a:t>
            </a:r>
            <a:r>
              <a:rPr kumimoji="1" lang="ja-JP" altLang="en-US" u="sng" dirty="0"/>
              <a:t>以上）</a:t>
            </a:r>
            <a:r>
              <a:rPr kumimoji="1" lang="ja-JP" altLang="en-US" dirty="0"/>
              <a:t>　マスクの着用　対面の制限</a:t>
            </a:r>
            <a:endParaRPr kumimoji="1" lang="ja-JP" altLang="en-US" sz="900" dirty="0"/>
          </a:p>
          <a:p>
            <a:pPr marL="342900" indent="-342900">
              <a:lnSpc>
                <a:spcPct val="150000"/>
              </a:lnSpc>
              <a:buFont typeface="+mj-lt"/>
              <a:buAutoNum type="alphaUcParenR"/>
            </a:pPr>
            <a:r>
              <a:rPr kumimoji="1" lang="ja-JP" altLang="en-US" b="1" dirty="0"/>
              <a:t>感染経路を絶つ</a:t>
            </a:r>
          </a:p>
          <a:p>
            <a:pPr lvl="1">
              <a:lnSpc>
                <a:spcPct val="150000"/>
              </a:lnSpc>
            </a:pPr>
            <a:r>
              <a:rPr kumimoji="1" lang="ja-JP" altLang="en-US" dirty="0"/>
              <a:t>手洗い　咳エチケット　清掃・消毒など</a:t>
            </a:r>
            <a:endParaRPr lang="en-US" altLang="ja-JP" sz="900" dirty="0"/>
          </a:p>
          <a:p>
            <a:pPr marL="342900" indent="-342900">
              <a:lnSpc>
                <a:spcPct val="150000"/>
              </a:lnSpc>
              <a:buFont typeface="+mj-lt"/>
              <a:buAutoNum type="alphaUcParenR"/>
            </a:pPr>
            <a:r>
              <a:rPr kumimoji="1" lang="ja-JP" altLang="en-US" b="1" dirty="0"/>
              <a:t>感染源を断つ</a:t>
            </a:r>
            <a:endParaRPr kumimoji="1" lang="en-US" altLang="ja-JP" b="1" dirty="0"/>
          </a:p>
          <a:p>
            <a:pPr lvl="1">
              <a:lnSpc>
                <a:spcPct val="150000"/>
              </a:lnSpc>
            </a:pPr>
            <a:r>
              <a:rPr kumimoji="1" lang="ja-JP" altLang="en-US" dirty="0"/>
              <a:t>健康観察（体温・体調確認）の徹底</a:t>
            </a:r>
            <a:endParaRPr kumimoji="1" lang="en-US" altLang="ja-JP" dirty="0"/>
          </a:p>
          <a:p>
            <a:pPr lvl="1">
              <a:lnSpc>
                <a:spcPct val="150000"/>
              </a:lnSpc>
            </a:pPr>
            <a:r>
              <a:rPr lang="ja-JP" altLang="en-US" dirty="0"/>
              <a:t>→参加者にチェックシートを渡し、</a:t>
            </a:r>
            <a:r>
              <a:rPr lang="en-US" altLang="ja-JP" dirty="0"/>
              <a:t>2</a:t>
            </a:r>
            <a:r>
              <a:rPr lang="ja-JP" altLang="en-US" dirty="0"/>
              <a:t>週間前から</a:t>
            </a:r>
            <a:endParaRPr lang="en-US" altLang="ja-JP" dirty="0"/>
          </a:p>
          <a:p>
            <a:pPr lvl="1">
              <a:lnSpc>
                <a:spcPct val="150000"/>
              </a:lnSpc>
            </a:pPr>
            <a:r>
              <a:rPr lang="ja-JP" altLang="en-US" dirty="0"/>
              <a:t>　当日まで健康観察を行わせる。</a:t>
            </a:r>
            <a:endParaRPr lang="en-US" altLang="ja-JP" dirty="0"/>
          </a:p>
          <a:p>
            <a:pPr marL="342900" indent="-342900">
              <a:lnSpc>
                <a:spcPct val="150000"/>
              </a:lnSpc>
              <a:buFont typeface="+mj-lt"/>
              <a:buAutoNum type="alphaUcParenR"/>
            </a:pPr>
            <a:r>
              <a:rPr kumimoji="1" lang="ja-JP" altLang="en-US" b="1" dirty="0"/>
              <a:t>抵抗力を高める</a:t>
            </a:r>
            <a:endParaRPr kumimoji="1" lang="en-US" altLang="ja-JP" b="1" dirty="0"/>
          </a:p>
          <a:p>
            <a:pPr lvl="1">
              <a:lnSpc>
                <a:spcPct val="150000"/>
              </a:lnSpc>
            </a:pPr>
            <a:r>
              <a:rPr kumimoji="1" lang="ja-JP" altLang="en-US" dirty="0"/>
              <a:t>睡眠・運動・食事などの事前の健康管理</a:t>
            </a:r>
            <a:endParaRPr kumimoji="1" lang="en-US" altLang="ja-JP" sz="900" dirty="0"/>
          </a:p>
          <a:p>
            <a:pPr marL="342900" indent="-342900">
              <a:lnSpc>
                <a:spcPct val="150000"/>
              </a:lnSpc>
              <a:buFont typeface="+mj-lt"/>
              <a:buAutoNum type="alphaUcParenR"/>
            </a:pPr>
            <a:r>
              <a:rPr kumimoji="1" lang="ja-JP" altLang="en-US" b="1" dirty="0"/>
              <a:t>感染が疑われるものが出た時の対応</a:t>
            </a:r>
          </a:p>
          <a:p>
            <a:pPr lvl="1">
              <a:lnSpc>
                <a:spcPct val="150000"/>
              </a:lnSpc>
            </a:pPr>
            <a:r>
              <a:rPr kumimoji="1" lang="ja-JP" altLang="en-US" dirty="0"/>
              <a:t>事前　当日　事後</a:t>
            </a:r>
            <a:endParaRPr kumimoji="1" lang="en-US" altLang="ja-JP" dirty="0"/>
          </a:p>
        </p:txBody>
      </p:sp>
      <p:pic>
        <p:nvPicPr>
          <p:cNvPr id="3" name="図 2" descr="ロゴ&#10;&#10;自動的に生成された説明">
            <a:extLst>
              <a:ext uri="{FF2B5EF4-FFF2-40B4-BE49-F238E27FC236}">
                <a16:creationId xmlns:a16="http://schemas.microsoft.com/office/drawing/2014/main" id="{99A7368E-68C0-D985-6994-D2039127A1E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661579" y="124690"/>
            <a:ext cx="1380791" cy="1380791"/>
          </a:xfrm>
          <a:prstGeom prst="rect">
            <a:avLst/>
          </a:prstGeom>
        </p:spPr>
      </p:pic>
      <p:cxnSp>
        <p:nvCxnSpPr>
          <p:cNvPr id="8" name="直線コネクタ 7">
            <a:extLst>
              <a:ext uri="{FF2B5EF4-FFF2-40B4-BE49-F238E27FC236}">
                <a16:creationId xmlns:a16="http://schemas.microsoft.com/office/drawing/2014/main" id="{481B2835-8113-9DDA-8139-2C071B762996}"/>
              </a:ext>
            </a:extLst>
          </p:cNvPr>
          <p:cNvCxnSpPr>
            <a:cxnSpLocks/>
          </p:cNvCxnSpPr>
          <p:nvPr/>
        </p:nvCxnSpPr>
        <p:spPr>
          <a:xfrm>
            <a:off x="4089400" y="1955800"/>
            <a:ext cx="0" cy="23633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3C1EC926-2DBD-C5C9-CEAD-3F3B524AA44A}"/>
              </a:ext>
            </a:extLst>
          </p:cNvPr>
          <p:cNvCxnSpPr>
            <a:cxnSpLocks/>
          </p:cNvCxnSpPr>
          <p:nvPr/>
        </p:nvCxnSpPr>
        <p:spPr>
          <a:xfrm>
            <a:off x="4089400" y="2192131"/>
            <a:ext cx="5396948" cy="0"/>
          </a:xfrm>
          <a:prstGeom prst="line">
            <a:avLst/>
          </a:prstGeom>
          <a:ln w="381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332D6B0D-78E4-BDF8-FD61-F26F43F644E6}"/>
              </a:ext>
            </a:extLst>
          </p:cNvPr>
          <p:cNvSpPr txBox="1"/>
          <p:nvPr/>
        </p:nvSpPr>
        <p:spPr>
          <a:xfrm>
            <a:off x="6783580" y="2765552"/>
            <a:ext cx="5215112" cy="3569036"/>
          </a:xfrm>
          <a:prstGeom prst="rect">
            <a:avLst/>
          </a:prstGeom>
          <a:noFill/>
          <a:ln w="38100">
            <a:solidFill>
              <a:srgbClr val="49A9D1"/>
            </a:solidFill>
          </a:ln>
        </p:spPr>
        <p:txBody>
          <a:bodyPr wrap="square" lIns="144000" tIns="72000" rIns="144000" bIns="72000" rtlCol="0">
            <a:spAutoFit/>
          </a:bodyPr>
          <a:lstStyle/>
          <a:p>
            <a:pPr algn="ctr">
              <a:lnSpc>
                <a:spcPct val="150000"/>
              </a:lnSpc>
            </a:pPr>
            <a:r>
              <a:rPr lang="ja-JP" altLang="en-US" b="1" dirty="0"/>
              <a:t>募集人数の縮小</a:t>
            </a:r>
            <a:endParaRPr lang="en-US" altLang="ja-JP" b="1" dirty="0"/>
          </a:p>
          <a:p>
            <a:pPr algn="ctr">
              <a:lnSpc>
                <a:spcPct val="150000"/>
              </a:lnSpc>
            </a:pPr>
            <a:r>
              <a:rPr kumimoji="1" lang="ja-JP" altLang="en-US" dirty="0"/>
              <a:t>例年</a:t>
            </a:r>
            <a:r>
              <a:rPr kumimoji="1" lang="en-US" altLang="ja-JP" dirty="0"/>
              <a:t>800</a:t>
            </a:r>
            <a:r>
              <a:rPr kumimoji="1" lang="ja-JP" altLang="en-US" dirty="0"/>
              <a:t>人 → </a:t>
            </a:r>
            <a:r>
              <a:rPr kumimoji="1" lang="en-US" altLang="ja-JP" sz="2400" b="1" dirty="0"/>
              <a:t>400</a:t>
            </a:r>
            <a:r>
              <a:rPr kumimoji="1" lang="ja-JP" altLang="en-US" dirty="0"/>
              <a:t>人</a:t>
            </a:r>
            <a:endParaRPr kumimoji="1" lang="en-US" altLang="ja-JP" dirty="0"/>
          </a:p>
          <a:p>
            <a:pPr>
              <a:lnSpc>
                <a:spcPct val="150000"/>
              </a:lnSpc>
            </a:pPr>
            <a:r>
              <a:rPr lang="ja-JP" altLang="en-US" dirty="0"/>
              <a:t>過去、５回の一般参加人数　平均約５８０人</a:t>
            </a:r>
            <a:endParaRPr lang="en-US" altLang="ja-JP" dirty="0"/>
          </a:p>
          <a:p>
            <a:pPr>
              <a:lnSpc>
                <a:spcPct val="150000"/>
              </a:lnSpc>
            </a:pPr>
            <a:r>
              <a:rPr kumimoji="1" lang="ja-JP" altLang="en-US" dirty="0"/>
              <a:t>参加率：対募集人数　約７２％</a:t>
            </a:r>
            <a:endParaRPr kumimoji="1" lang="en-US" altLang="ja-JP" dirty="0"/>
          </a:p>
          <a:p>
            <a:pPr>
              <a:lnSpc>
                <a:spcPct val="150000"/>
              </a:lnSpc>
            </a:pPr>
            <a:r>
              <a:rPr lang="ja-JP" altLang="en-US" dirty="0"/>
              <a:t>　１グループ</a:t>
            </a:r>
            <a:r>
              <a:rPr lang="en-US" altLang="ja-JP" dirty="0"/>
              <a:t>5</a:t>
            </a:r>
            <a:r>
              <a:rPr lang="ja-JP" altLang="en-US" dirty="0"/>
              <a:t>班</a:t>
            </a:r>
            <a:r>
              <a:rPr lang="en-US" altLang="ja-JP" dirty="0"/>
              <a:t>(</a:t>
            </a:r>
            <a:r>
              <a:rPr lang="ja-JP" altLang="en-US" dirty="0"/>
              <a:t>１班最大３０人程度</a:t>
            </a:r>
            <a:r>
              <a:rPr lang="en-US" altLang="ja-JP" dirty="0"/>
              <a:t>)</a:t>
            </a:r>
            <a:r>
              <a:rPr lang="ja-JP" altLang="en-US" dirty="0"/>
              <a:t>として、</a:t>
            </a:r>
            <a:endParaRPr kumimoji="1" lang="en-US" altLang="ja-JP" dirty="0"/>
          </a:p>
          <a:p>
            <a:pPr marL="285750" indent="-285750">
              <a:lnSpc>
                <a:spcPct val="150000"/>
              </a:lnSpc>
              <a:buFont typeface="Wingdings" panose="05000000000000000000" pitchFamily="2" charset="2"/>
              <a:buChar char="ü"/>
            </a:pPr>
            <a:r>
              <a:rPr kumimoji="1" lang="ja-JP" altLang="en-US" dirty="0"/>
              <a:t>一番小さい十余二小休憩所でも、ディスタンスを確保する</a:t>
            </a:r>
            <a:endParaRPr kumimoji="1" lang="en-US" altLang="ja-JP" dirty="0"/>
          </a:p>
          <a:p>
            <a:pPr marL="285750" indent="-285750">
              <a:lnSpc>
                <a:spcPct val="150000"/>
              </a:lnSpc>
              <a:buFont typeface="Wingdings" panose="05000000000000000000" pitchFamily="2" charset="2"/>
              <a:buChar char="ü"/>
            </a:pPr>
            <a:r>
              <a:rPr kumimoji="1" lang="ja-JP" altLang="en-US" dirty="0"/>
              <a:t>歩行中の班同士</a:t>
            </a:r>
            <a:r>
              <a:rPr lang="ja-JP" altLang="en-US" dirty="0"/>
              <a:t>の間隔を確保</a:t>
            </a:r>
            <a:r>
              <a:rPr lang="en-US" altLang="ja-JP" dirty="0"/>
              <a:t>(</a:t>
            </a:r>
            <a:r>
              <a:rPr lang="ja-JP" altLang="en-US" dirty="0"/>
              <a:t>交錯防止</a:t>
            </a:r>
            <a:r>
              <a:rPr lang="en-US" altLang="ja-JP" dirty="0"/>
              <a:t>)</a:t>
            </a:r>
            <a:endParaRPr kumimoji="1" lang="en-US" altLang="ja-JP" dirty="0"/>
          </a:p>
        </p:txBody>
      </p:sp>
      <p:cxnSp>
        <p:nvCxnSpPr>
          <p:cNvPr id="30" name="直線コネクタ 29">
            <a:extLst>
              <a:ext uri="{FF2B5EF4-FFF2-40B4-BE49-F238E27FC236}">
                <a16:creationId xmlns:a16="http://schemas.microsoft.com/office/drawing/2014/main" id="{D3EDE361-593A-D8DC-C920-773ED603F301}"/>
              </a:ext>
            </a:extLst>
          </p:cNvPr>
          <p:cNvCxnSpPr>
            <a:cxnSpLocks/>
          </p:cNvCxnSpPr>
          <p:nvPr/>
        </p:nvCxnSpPr>
        <p:spPr>
          <a:xfrm>
            <a:off x="9486348" y="2192131"/>
            <a:ext cx="0" cy="573421"/>
          </a:xfrm>
          <a:prstGeom prst="line">
            <a:avLst/>
          </a:prstGeom>
          <a:ln w="381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CB4D7616-2168-ACF3-AA8E-7F3F1F5250D5}"/>
              </a:ext>
            </a:extLst>
          </p:cNvPr>
          <p:cNvSpPr>
            <a:spLocks noGrp="1"/>
          </p:cNvSpPr>
          <p:nvPr>
            <p:ph type="sldNum" sz="quarter" idx="12"/>
          </p:nvPr>
        </p:nvSpPr>
        <p:spPr/>
        <p:txBody>
          <a:bodyPr/>
          <a:lstStyle/>
          <a:p>
            <a:fld id="{3298806B-F756-4961-8E58-19A801CA38DC}" type="slidenum">
              <a:rPr kumimoji="1" lang="ja-JP" altLang="en-US" smtClean="0"/>
              <a:t>3</a:t>
            </a:fld>
            <a:endParaRPr kumimoji="1" lang="ja-JP" altLang="en-US"/>
          </a:p>
        </p:txBody>
      </p:sp>
      <p:sp>
        <p:nvSpPr>
          <p:cNvPr id="13" name="テキスト ボックス 12">
            <a:extLst>
              <a:ext uri="{FF2B5EF4-FFF2-40B4-BE49-F238E27FC236}">
                <a16:creationId xmlns:a16="http://schemas.microsoft.com/office/drawing/2014/main" id="{F8CEB373-D42C-26E2-C63F-D346EF106D26}"/>
              </a:ext>
            </a:extLst>
          </p:cNvPr>
          <p:cNvSpPr txBox="1"/>
          <p:nvPr/>
        </p:nvSpPr>
        <p:spPr>
          <a:xfrm>
            <a:off x="4127480" y="5824168"/>
            <a:ext cx="1620957" cy="307777"/>
          </a:xfrm>
          <a:prstGeom prst="rect">
            <a:avLst/>
          </a:prstGeom>
          <a:noFill/>
        </p:spPr>
        <p:txBody>
          <a:bodyPr wrap="none" rtlCol="0">
            <a:spAutoFit/>
          </a:bodyPr>
          <a:lstStyle/>
          <a:p>
            <a:r>
              <a:rPr kumimoji="1" lang="ja-JP" altLang="en-US" sz="1400" b="1" dirty="0"/>
              <a:t>詳細は★次ページ</a:t>
            </a:r>
          </a:p>
        </p:txBody>
      </p:sp>
    </p:spTree>
    <p:extLst>
      <p:ext uri="{BB962C8B-B14F-4D97-AF65-F5344CB8AC3E}">
        <p14:creationId xmlns:p14="http://schemas.microsoft.com/office/powerpoint/2010/main" val="3357976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8CFB5E90-9F5C-517C-84C2-71FB8445D092}"/>
              </a:ext>
            </a:extLst>
          </p:cNvPr>
          <p:cNvSpPr/>
          <p:nvPr/>
        </p:nvSpPr>
        <p:spPr>
          <a:xfrm>
            <a:off x="243145" y="230849"/>
            <a:ext cx="3135056" cy="5703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D25095C7-B69A-792F-5D42-6A5D2D25E08B}"/>
              </a:ext>
            </a:extLst>
          </p:cNvPr>
          <p:cNvSpPr txBox="1"/>
          <p:nvPr/>
        </p:nvSpPr>
        <p:spPr>
          <a:xfrm>
            <a:off x="357447" y="314160"/>
            <a:ext cx="4493538" cy="461665"/>
          </a:xfrm>
          <a:prstGeom prst="rect">
            <a:avLst/>
          </a:prstGeom>
          <a:noFill/>
        </p:spPr>
        <p:txBody>
          <a:bodyPr wrap="none" rtlCol="0">
            <a:spAutoFit/>
          </a:bodyPr>
          <a:lstStyle/>
          <a:p>
            <a:r>
              <a:rPr lang="ja-JP" altLang="en-US" sz="2400" b="1" dirty="0">
                <a:solidFill>
                  <a:schemeClr val="bg1"/>
                </a:solidFill>
              </a:rPr>
              <a:t>イベントの各シーン　</a:t>
            </a:r>
            <a:r>
              <a:rPr lang="ja-JP" altLang="en-US" sz="2400" b="1" dirty="0"/>
              <a:t>への対策</a:t>
            </a:r>
            <a:endParaRPr kumimoji="1" lang="ja-JP" altLang="en-US" sz="2400" b="1" dirty="0">
              <a:solidFill>
                <a:schemeClr val="bg1"/>
              </a:solidFill>
            </a:endParaRPr>
          </a:p>
        </p:txBody>
      </p:sp>
      <p:graphicFrame>
        <p:nvGraphicFramePr>
          <p:cNvPr id="6" name="表 6">
            <a:extLst>
              <a:ext uri="{FF2B5EF4-FFF2-40B4-BE49-F238E27FC236}">
                <a16:creationId xmlns:a16="http://schemas.microsoft.com/office/drawing/2014/main" id="{8D12C370-F0BA-D11B-70EF-6F985D1BB280}"/>
              </a:ext>
            </a:extLst>
          </p:cNvPr>
          <p:cNvGraphicFramePr>
            <a:graphicFrameLocks noGrp="1"/>
          </p:cNvGraphicFramePr>
          <p:nvPr>
            <p:extLst>
              <p:ext uri="{D42A27DB-BD31-4B8C-83A1-F6EECF244321}">
                <p14:modId xmlns:p14="http://schemas.microsoft.com/office/powerpoint/2010/main" val="4042867535"/>
              </p:ext>
            </p:extLst>
          </p:nvPr>
        </p:nvGraphicFramePr>
        <p:xfrm>
          <a:off x="357447" y="1552859"/>
          <a:ext cx="11556000" cy="5239200"/>
        </p:xfrm>
        <a:graphic>
          <a:graphicData uri="http://schemas.openxmlformats.org/drawingml/2006/table">
            <a:tbl>
              <a:tblPr firstRow="1" bandRow="1">
                <a:tableStyleId>{5C22544A-7EE6-4342-B048-85BDC9FD1C3A}</a:tableStyleId>
              </a:tblPr>
              <a:tblGrid>
                <a:gridCol w="432000">
                  <a:extLst>
                    <a:ext uri="{9D8B030D-6E8A-4147-A177-3AD203B41FA5}">
                      <a16:colId xmlns:a16="http://schemas.microsoft.com/office/drawing/2014/main" val="2206113064"/>
                    </a:ext>
                  </a:extLst>
                </a:gridCol>
                <a:gridCol w="1476000">
                  <a:extLst>
                    <a:ext uri="{9D8B030D-6E8A-4147-A177-3AD203B41FA5}">
                      <a16:colId xmlns:a16="http://schemas.microsoft.com/office/drawing/2014/main" val="3669668316"/>
                    </a:ext>
                  </a:extLst>
                </a:gridCol>
                <a:gridCol w="1008000">
                  <a:extLst>
                    <a:ext uri="{9D8B030D-6E8A-4147-A177-3AD203B41FA5}">
                      <a16:colId xmlns:a16="http://schemas.microsoft.com/office/drawing/2014/main" val="4099804519"/>
                    </a:ext>
                  </a:extLst>
                </a:gridCol>
                <a:gridCol w="1008000">
                  <a:extLst>
                    <a:ext uri="{9D8B030D-6E8A-4147-A177-3AD203B41FA5}">
                      <a16:colId xmlns:a16="http://schemas.microsoft.com/office/drawing/2014/main" val="713424451"/>
                    </a:ext>
                  </a:extLst>
                </a:gridCol>
                <a:gridCol w="1008000">
                  <a:extLst>
                    <a:ext uri="{9D8B030D-6E8A-4147-A177-3AD203B41FA5}">
                      <a16:colId xmlns:a16="http://schemas.microsoft.com/office/drawing/2014/main" val="1633588133"/>
                    </a:ext>
                  </a:extLst>
                </a:gridCol>
                <a:gridCol w="1008000">
                  <a:extLst>
                    <a:ext uri="{9D8B030D-6E8A-4147-A177-3AD203B41FA5}">
                      <a16:colId xmlns:a16="http://schemas.microsoft.com/office/drawing/2014/main" val="1071895473"/>
                    </a:ext>
                  </a:extLst>
                </a:gridCol>
                <a:gridCol w="1008000">
                  <a:extLst>
                    <a:ext uri="{9D8B030D-6E8A-4147-A177-3AD203B41FA5}">
                      <a16:colId xmlns:a16="http://schemas.microsoft.com/office/drawing/2014/main" val="3003106390"/>
                    </a:ext>
                  </a:extLst>
                </a:gridCol>
                <a:gridCol w="4608000">
                  <a:extLst>
                    <a:ext uri="{9D8B030D-6E8A-4147-A177-3AD203B41FA5}">
                      <a16:colId xmlns:a16="http://schemas.microsoft.com/office/drawing/2014/main" val="3849477281"/>
                    </a:ext>
                  </a:extLst>
                </a:gridCol>
              </a:tblGrid>
              <a:tr h="288000">
                <a:tc gridSpan="2">
                  <a:txBody>
                    <a:bodyPr/>
                    <a:lstStyle/>
                    <a:p>
                      <a:pPr algn="ctr"/>
                      <a:r>
                        <a:rPr kumimoji="1" lang="ja-JP" altLang="en-US" sz="1400" dirty="0"/>
                        <a:t>イベントシーン</a:t>
                      </a:r>
                    </a:p>
                  </a:txBody>
                  <a:tcPr marL="36000" marR="36000" marT="36000" marB="36000" anchor="ctr">
                    <a:lnR w="381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sz="1400" dirty="0"/>
                    </a:p>
                  </a:txBody>
                  <a:tcPr marL="36000" marR="36000" marT="36000" marB="36000">
                    <a:lnR w="38100" cap="flat" cmpd="sng" algn="ctr">
                      <a:solidFill>
                        <a:schemeClr val="bg1"/>
                      </a:solidFill>
                      <a:prstDash val="solid"/>
                      <a:round/>
                      <a:headEnd type="none" w="med" len="med"/>
                      <a:tailEnd type="none" w="med" len="med"/>
                    </a:lnR>
                    <a:solidFill>
                      <a:srgbClr val="00B050"/>
                    </a:solidFill>
                  </a:tcPr>
                </a:tc>
                <a:tc>
                  <a:txBody>
                    <a:bodyPr/>
                    <a:lstStyle/>
                    <a:p>
                      <a:pPr marL="177800" indent="-177800"/>
                      <a:r>
                        <a:rPr kumimoji="1" lang="en-US" altLang="ja-JP" sz="1400" dirty="0"/>
                        <a:t>A)</a:t>
                      </a:r>
                      <a:r>
                        <a:rPr kumimoji="1" lang="ja-JP" altLang="en-US" sz="1400" dirty="0"/>
                        <a:t>集団感染リスクへの対応</a:t>
                      </a:r>
                    </a:p>
                  </a:txBody>
                  <a:tcPr marL="72000" marR="36000" marT="36000" marB="36000">
                    <a:lnL w="38100" cap="flat" cmpd="sng" algn="ctr">
                      <a:solidFill>
                        <a:schemeClr val="bg1"/>
                      </a:solidFill>
                      <a:prstDash val="solid"/>
                      <a:round/>
                      <a:headEnd type="none" w="med" len="med"/>
                      <a:tailEnd type="none" w="med" len="med"/>
                    </a:lnL>
                    <a:solidFill>
                      <a:srgbClr val="49A9D1"/>
                    </a:solidFill>
                  </a:tcPr>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en-US" altLang="ja-JP" sz="1400" dirty="0"/>
                        <a:t>B)</a:t>
                      </a:r>
                      <a:r>
                        <a:rPr kumimoji="1" lang="ja-JP" altLang="en-US" sz="1400" dirty="0"/>
                        <a:t>感染経路を絶つ</a:t>
                      </a:r>
                    </a:p>
                  </a:txBody>
                  <a:tcPr marL="72000" marR="36000" marT="36000" marB="36000">
                    <a:solidFill>
                      <a:srgbClr val="49A9D1"/>
                    </a:solidFill>
                  </a:tcPr>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en-US" altLang="ja-JP" sz="1400" dirty="0"/>
                        <a:t>C)</a:t>
                      </a:r>
                      <a:r>
                        <a:rPr kumimoji="1" lang="ja-JP" altLang="en-US" sz="1400" dirty="0"/>
                        <a:t>感染源を断つ</a:t>
                      </a:r>
                    </a:p>
                  </a:txBody>
                  <a:tcPr marL="72000" marR="36000" marT="36000" marB="36000">
                    <a:solidFill>
                      <a:srgbClr val="49A9D1"/>
                    </a:solidFill>
                  </a:tcPr>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en-US" altLang="ja-JP" sz="1400" dirty="0"/>
                        <a:t>D)</a:t>
                      </a:r>
                      <a:r>
                        <a:rPr kumimoji="1" lang="ja-JP" altLang="en-US" sz="1400" dirty="0"/>
                        <a:t>抵抗力を高める</a:t>
                      </a:r>
                      <a:endParaRPr kumimoji="1" lang="en-US" altLang="ja-JP" sz="1400" dirty="0"/>
                    </a:p>
                  </a:txBody>
                  <a:tcPr marL="72000" marR="36000" marT="36000" marB="36000">
                    <a:solidFill>
                      <a:srgbClr val="49A9D1"/>
                    </a:solidFill>
                  </a:tcPr>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en-US" altLang="ja-JP" sz="1400" dirty="0"/>
                        <a:t>E)</a:t>
                      </a:r>
                      <a:r>
                        <a:rPr kumimoji="1" lang="ja-JP" altLang="en-US" sz="1400" dirty="0"/>
                        <a:t>感染が疑われるものが出た時の対応</a:t>
                      </a:r>
                    </a:p>
                  </a:txBody>
                  <a:tcPr marL="72000" marR="36000" marT="36000" marB="36000">
                    <a:lnR w="38100" cap="flat" cmpd="sng" algn="ctr">
                      <a:solidFill>
                        <a:schemeClr val="bg1"/>
                      </a:solidFill>
                      <a:prstDash val="solid"/>
                      <a:round/>
                      <a:headEnd type="none" w="med" len="med"/>
                      <a:tailEnd type="none" w="med" len="med"/>
                    </a:lnR>
                    <a:solidFill>
                      <a:srgbClr val="49A9D1"/>
                    </a:solidFill>
                  </a:tcPr>
                </a:tc>
                <a:tc>
                  <a:txBody>
                    <a:bodyPr/>
                    <a:lstStyle/>
                    <a:p>
                      <a:pPr algn="ctr"/>
                      <a:r>
                        <a:rPr kumimoji="1" lang="ja-JP" altLang="en-US" sz="1400" dirty="0"/>
                        <a:t>特別な対策・特記</a:t>
                      </a:r>
                    </a:p>
                  </a:txBody>
                  <a:tcPr marL="72000" marR="36000" marT="36000" marB="36000" anchor="ctr">
                    <a:lnL w="38100" cap="flat" cmpd="sng" algn="ctr">
                      <a:solidFill>
                        <a:schemeClr val="bg1"/>
                      </a:solidFill>
                      <a:prstDash val="solid"/>
                      <a:round/>
                      <a:headEnd type="none" w="med" len="med"/>
                      <a:tailEnd type="none" w="med" len="med"/>
                    </a:lnL>
                    <a:solidFill>
                      <a:srgbClr val="49A9D1"/>
                    </a:solidFill>
                  </a:tcPr>
                </a:tc>
                <a:extLst>
                  <a:ext uri="{0D108BD9-81ED-4DB2-BD59-A6C34878D82A}">
                    <a16:rowId xmlns:a16="http://schemas.microsoft.com/office/drawing/2014/main" val="1108912092"/>
                  </a:ext>
                </a:extLst>
              </a:tr>
              <a:tr h="288000">
                <a:tc>
                  <a:txBody>
                    <a:bodyPr/>
                    <a:lstStyle/>
                    <a:p>
                      <a:pPr algn="ctr"/>
                      <a:r>
                        <a:rPr kumimoji="1" lang="ja-JP" altLang="en-US" sz="1400" b="1" dirty="0"/>
                        <a:t>事前</a:t>
                      </a:r>
                    </a:p>
                  </a:txBody>
                  <a:tcPr marL="36000" marR="36000" marT="54000" marB="36000">
                    <a:solidFill>
                      <a:schemeClr val="accent6">
                        <a:lumMod val="20000"/>
                        <a:lumOff val="80000"/>
                      </a:schemeClr>
                    </a:solidFill>
                  </a:tcPr>
                </a:tc>
                <a:tc>
                  <a:txBody>
                    <a:bodyPr/>
                    <a:lstStyle/>
                    <a:p>
                      <a:r>
                        <a:rPr kumimoji="1" lang="ja-JP" altLang="en-US" sz="1400" b="1" dirty="0"/>
                        <a:t>申込み時</a:t>
                      </a:r>
                    </a:p>
                  </a:txBody>
                  <a:tcPr marL="72000" marR="36000" marT="54000" marB="36000">
                    <a:lnR w="38100" cap="flat" cmpd="sng" algn="ctr">
                      <a:solidFill>
                        <a:schemeClr val="bg1"/>
                      </a:solidFill>
                      <a:prstDash val="solid"/>
                      <a:round/>
                      <a:headEnd type="none" w="med" len="med"/>
                      <a:tailEnd type="none" w="med" len="med"/>
                    </a:lnR>
                    <a:solidFill>
                      <a:schemeClr val="accent6">
                        <a:lumMod val="20000"/>
                        <a:lumOff val="80000"/>
                      </a:schemeClr>
                    </a:solidFill>
                  </a:tcPr>
                </a:tc>
                <a:tc>
                  <a:txBody>
                    <a:bodyPr/>
                    <a:lstStyle/>
                    <a:p>
                      <a:pPr algn="ctr"/>
                      <a:endParaRPr kumimoji="1" lang="ja-JP" altLang="en-US" sz="1400" b="1" dirty="0"/>
                    </a:p>
                  </a:txBody>
                  <a:tcPr marL="36000" marR="36000" marT="54000" marB="36000">
                    <a:lnL w="38100" cap="flat" cmpd="sng" algn="ctr">
                      <a:solidFill>
                        <a:schemeClr val="bg1"/>
                      </a:solidFill>
                      <a:prstDash val="solid"/>
                      <a:round/>
                      <a:headEnd type="none" w="med" len="med"/>
                      <a:tailEnd type="none" w="med" len="med"/>
                    </a:lnL>
                    <a:solidFill>
                      <a:schemeClr val="accent5">
                        <a:lumMod val="20000"/>
                        <a:lumOff val="80000"/>
                      </a:schemeClr>
                    </a:solidFill>
                  </a:tcPr>
                </a:tc>
                <a:tc>
                  <a:txBody>
                    <a:bodyPr/>
                    <a:lstStyle/>
                    <a:p>
                      <a:pPr algn="ctr"/>
                      <a:r>
                        <a:rPr kumimoji="1" lang="ja-JP" altLang="en-US" sz="1400" b="1" dirty="0"/>
                        <a:t>✔</a:t>
                      </a:r>
                    </a:p>
                  </a:txBody>
                  <a:tcPr marL="36000" marR="36000" marT="54000" marB="36000">
                    <a:solidFill>
                      <a:schemeClr val="accent5">
                        <a:lumMod val="20000"/>
                        <a:lumOff val="80000"/>
                      </a:schemeClr>
                    </a:solidFill>
                  </a:tcPr>
                </a:tc>
                <a:tc>
                  <a:txBody>
                    <a:bodyPr/>
                    <a:lstStyle/>
                    <a:p>
                      <a:pPr algn="ctr"/>
                      <a:endParaRPr kumimoji="1" lang="ja-JP" altLang="en-US" sz="1400" b="1" dirty="0"/>
                    </a:p>
                  </a:txBody>
                  <a:tcPr marL="36000" marR="36000" marT="54000" marB="36000">
                    <a:solidFill>
                      <a:schemeClr val="accent5">
                        <a:lumMod val="20000"/>
                        <a:lumOff val="80000"/>
                      </a:schemeClr>
                    </a:solidFill>
                  </a:tcPr>
                </a:tc>
                <a:tc>
                  <a:txBody>
                    <a:bodyPr/>
                    <a:lstStyle/>
                    <a:p>
                      <a:pPr algn="ctr"/>
                      <a:endParaRPr kumimoji="1" lang="ja-JP" altLang="en-US" sz="1400" b="1" dirty="0"/>
                    </a:p>
                  </a:txBody>
                  <a:tcPr marL="36000" marR="36000" marT="54000" marB="36000">
                    <a:solidFill>
                      <a:schemeClr val="accent5">
                        <a:lumMod val="20000"/>
                        <a:lumOff val="80000"/>
                      </a:schemeClr>
                    </a:solidFill>
                  </a:tcPr>
                </a:tc>
                <a:tc>
                  <a:txBody>
                    <a:bodyPr/>
                    <a:lstStyle/>
                    <a:p>
                      <a:pPr algn="ctr"/>
                      <a:r>
                        <a:rPr kumimoji="1" lang="ja-JP" altLang="en-US" sz="1400" b="1" dirty="0"/>
                        <a:t>✔</a:t>
                      </a:r>
                    </a:p>
                  </a:txBody>
                  <a:tcPr marL="36000" marR="36000" marT="54000" marB="36000">
                    <a:lnR w="38100" cap="flat" cmpd="sng" algn="ctr">
                      <a:solidFill>
                        <a:schemeClr val="bg1"/>
                      </a:solidFill>
                      <a:prstDash val="solid"/>
                      <a:round/>
                      <a:headEnd type="none" w="med" len="med"/>
                      <a:tailEnd type="none" w="med" len="med"/>
                    </a:lnR>
                    <a:solidFill>
                      <a:schemeClr val="accent5">
                        <a:lumMod val="20000"/>
                        <a:lumOff val="80000"/>
                      </a:schemeClr>
                    </a:solidFill>
                  </a:tcPr>
                </a:tc>
                <a:tc>
                  <a:txBody>
                    <a:bodyPr/>
                    <a:lstStyle/>
                    <a:p>
                      <a:pPr marL="88900" indent="-88900">
                        <a:buFont typeface="Arial" panose="020B0604020202020204" pitchFamily="34" charset="0"/>
                        <a:buChar char="•"/>
                      </a:pPr>
                      <a:r>
                        <a:rPr kumimoji="1" lang="ja-JP" altLang="en-US" sz="1400" dirty="0"/>
                        <a:t>対面や書面申込み廃止→ネット化</a:t>
                      </a:r>
                    </a:p>
                  </a:txBody>
                  <a:tcPr marL="72000" marR="36000" marT="54000" marB="36000">
                    <a:lnL w="38100" cap="flat" cmpd="sng" algn="ctr">
                      <a:solidFill>
                        <a:schemeClr val="bg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1738519364"/>
                  </a:ext>
                </a:extLst>
              </a:tr>
              <a:tr h="288000">
                <a:tc>
                  <a:txBody>
                    <a:bodyPr/>
                    <a:lstStyle/>
                    <a:p>
                      <a:pPr algn="ctr"/>
                      <a:endParaRPr kumimoji="1" lang="ja-JP" altLang="en-US" sz="1400" b="1" dirty="0"/>
                    </a:p>
                  </a:txBody>
                  <a:tcPr marL="36000" marR="36000" marT="54000" marB="36000">
                    <a:solidFill>
                      <a:schemeClr val="accent6">
                        <a:lumMod val="60000"/>
                        <a:lumOff val="40000"/>
                      </a:schemeClr>
                    </a:solidFill>
                  </a:tcPr>
                </a:tc>
                <a:tc>
                  <a:txBody>
                    <a:bodyPr/>
                    <a:lstStyle/>
                    <a:p>
                      <a:r>
                        <a:rPr kumimoji="1" lang="ja-JP" altLang="en-US" sz="1400" b="1" dirty="0"/>
                        <a:t>学区説明会</a:t>
                      </a:r>
                    </a:p>
                  </a:txBody>
                  <a:tcPr marL="72000" marR="36000" marT="54000" marB="36000">
                    <a:lnR w="38100" cap="flat" cmpd="sng" algn="ctr">
                      <a:solidFill>
                        <a:schemeClr val="bg1"/>
                      </a:solidFill>
                      <a:prstDash val="solid"/>
                      <a:round/>
                      <a:headEnd type="none" w="med" len="med"/>
                      <a:tailEnd type="none" w="med" len="med"/>
                    </a:lnR>
                    <a:solidFill>
                      <a:schemeClr val="accent6">
                        <a:lumMod val="60000"/>
                        <a:lumOff val="40000"/>
                      </a:schemeClr>
                    </a:solidFill>
                  </a:tcPr>
                </a:tc>
                <a:tc>
                  <a:txBody>
                    <a:bodyPr/>
                    <a:lstStyle/>
                    <a:p>
                      <a:pPr algn="ctr"/>
                      <a:r>
                        <a:rPr kumimoji="1" lang="ja-JP" altLang="en-US" sz="1400" b="1" dirty="0"/>
                        <a:t>✔</a:t>
                      </a:r>
                    </a:p>
                  </a:txBody>
                  <a:tcPr marL="36000" marR="36000" marT="54000" marB="36000">
                    <a:lnL w="38100" cap="flat" cmpd="sng" algn="ctr">
                      <a:solidFill>
                        <a:schemeClr val="bg1"/>
                      </a:solidFill>
                      <a:prstDash val="solid"/>
                      <a:round/>
                      <a:headEnd type="none" w="med" len="med"/>
                      <a:tailEnd type="none" w="med" len="med"/>
                    </a:lnL>
                    <a:solidFill>
                      <a:schemeClr val="accent5">
                        <a:lumMod val="60000"/>
                        <a:lumOff val="40000"/>
                      </a:schemeClr>
                    </a:solidFill>
                  </a:tcPr>
                </a:tc>
                <a:tc>
                  <a:txBody>
                    <a:bodyPr/>
                    <a:lstStyle/>
                    <a:p>
                      <a:pPr algn="ctr"/>
                      <a:r>
                        <a:rPr kumimoji="1" lang="ja-JP" altLang="en-US" sz="1400" b="1" dirty="0"/>
                        <a:t>✔</a:t>
                      </a:r>
                    </a:p>
                  </a:txBody>
                  <a:tcPr marL="36000" marR="36000" marT="54000" marB="36000">
                    <a:solidFill>
                      <a:schemeClr val="accent5">
                        <a:lumMod val="60000"/>
                        <a:lumOff val="40000"/>
                      </a:schemeClr>
                    </a:solidFill>
                  </a:tcPr>
                </a:tc>
                <a:tc>
                  <a:txBody>
                    <a:bodyPr/>
                    <a:lstStyle/>
                    <a:p>
                      <a:pPr algn="ctr"/>
                      <a:endParaRPr kumimoji="1" lang="ja-JP" altLang="en-US" sz="1400" b="1" dirty="0"/>
                    </a:p>
                  </a:txBody>
                  <a:tcPr marL="36000" marR="36000" marT="54000" marB="36000">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lnR w="381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marL="88900" indent="-88900">
                        <a:buFont typeface="Arial" panose="020B0604020202020204" pitchFamily="34" charset="0"/>
                        <a:buChar char="•"/>
                      </a:pPr>
                      <a:r>
                        <a:rPr kumimoji="1" lang="ja-JP" altLang="en-US" sz="1400" dirty="0"/>
                        <a:t>各学校と相談のうえ、実施場所や実施方法を検討</a:t>
                      </a:r>
                      <a:endParaRPr kumimoji="1" lang="en-US" altLang="ja-JP" sz="1400" dirty="0"/>
                    </a:p>
                    <a:p>
                      <a:pPr marL="88900" indent="-88900">
                        <a:buFont typeface="Arial" panose="020B0604020202020204" pitchFamily="34" charset="0"/>
                        <a:buChar char="•"/>
                      </a:pPr>
                      <a:r>
                        <a:rPr kumimoji="1" lang="ja-JP" altLang="en-US" sz="1400" dirty="0">
                          <a:solidFill>
                            <a:schemeClr val="tx1"/>
                          </a:solidFill>
                        </a:rPr>
                        <a:t>各人から同意書の提出</a:t>
                      </a:r>
                    </a:p>
                  </a:txBody>
                  <a:tcPr marL="72000" marR="36000" marT="54000" marB="36000">
                    <a:lnL w="38100" cap="flat" cmpd="sng" algn="ctr">
                      <a:solidFill>
                        <a:schemeClr val="bg1"/>
                      </a:solidFill>
                      <a:prstDash val="solid"/>
                      <a:round/>
                      <a:headEnd type="none" w="med" len="med"/>
                      <a:tailEnd type="none" w="med" len="med"/>
                    </a:lnL>
                    <a:solidFill>
                      <a:schemeClr val="accent5">
                        <a:lumMod val="60000"/>
                        <a:lumOff val="40000"/>
                      </a:schemeClr>
                    </a:solidFill>
                  </a:tcPr>
                </a:tc>
                <a:extLst>
                  <a:ext uri="{0D108BD9-81ED-4DB2-BD59-A6C34878D82A}">
                    <a16:rowId xmlns:a16="http://schemas.microsoft.com/office/drawing/2014/main" val="3860108243"/>
                  </a:ext>
                </a:extLst>
              </a:tr>
              <a:tr h="288000">
                <a:tc>
                  <a:txBody>
                    <a:bodyPr/>
                    <a:lstStyle/>
                    <a:p>
                      <a:pPr algn="ctr"/>
                      <a:endParaRPr kumimoji="1" lang="ja-JP" altLang="en-US" sz="1400" b="1" dirty="0"/>
                    </a:p>
                  </a:txBody>
                  <a:tcPr marL="36000" marR="36000" marT="54000" marB="36000">
                    <a:solidFill>
                      <a:schemeClr val="accent6">
                        <a:lumMod val="20000"/>
                        <a:lumOff val="80000"/>
                      </a:schemeClr>
                    </a:solidFill>
                  </a:tcPr>
                </a:tc>
                <a:tc>
                  <a:txBody>
                    <a:bodyPr/>
                    <a:lstStyle/>
                    <a:p>
                      <a:r>
                        <a:rPr kumimoji="1" lang="ja-JP" altLang="en-US" sz="1400" b="1" dirty="0"/>
                        <a:t>前日まで</a:t>
                      </a:r>
                    </a:p>
                  </a:txBody>
                  <a:tcPr marL="72000" marR="36000" marT="54000" marB="36000">
                    <a:lnR w="38100" cap="flat" cmpd="sng" algn="ctr">
                      <a:solidFill>
                        <a:schemeClr val="bg1"/>
                      </a:solidFill>
                      <a:prstDash val="solid"/>
                      <a:round/>
                      <a:headEnd type="none" w="med" len="med"/>
                      <a:tailEnd type="none" w="med" len="med"/>
                    </a:lnR>
                    <a:solidFill>
                      <a:schemeClr val="accent6">
                        <a:lumMod val="20000"/>
                        <a:lumOff val="80000"/>
                      </a:schemeClr>
                    </a:solidFill>
                  </a:tcPr>
                </a:tc>
                <a:tc>
                  <a:txBody>
                    <a:bodyPr/>
                    <a:lstStyle/>
                    <a:p>
                      <a:pPr algn="ctr"/>
                      <a:endParaRPr kumimoji="1" lang="ja-JP" altLang="en-US" sz="1400" b="1" dirty="0"/>
                    </a:p>
                  </a:txBody>
                  <a:tcPr marL="36000" marR="36000" marT="54000" marB="36000">
                    <a:lnL w="38100" cap="flat" cmpd="sng" algn="ctr">
                      <a:solidFill>
                        <a:schemeClr val="bg1"/>
                      </a:solidFill>
                      <a:prstDash val="solid"/>
                      <a:round/>
                      <a:headEnd type="none" w="med" len="med"/>
                      <a:tailEnd type="none" w="med" len="med"/>
                    </a:lnL>
                    <a:solidFill>
                      <a:schemeClr val="accent5">
                        <a:lumMod val="20000"/>
                        <a:lumOff val="80000"/>
                      </a:schemeClr>
                    </a:solidFill>
                  </a:tcPr>
                </a:tc>
                <a:tc>
                  <a:txBody>
                    <a:bodyPr/>
                    <a:lstStyle/>
                    <a:p>
                      <a:pPr algn="ctr"/>
                      <a:endParaRPr kumimoji="1" lang="ja-JP" altLang="en-US" sz="1400" b="1" dirty="0"/>
                    </a:p>
                  </a:txBody>
                  <a:tcPr marL="36000" marR="36000" marT="54000" marB="36000">
                    <a:solidFill>
                      <a:schemeClr val="accent5">
                        <a:lumMod val="20000"/>
                        <a:lumOff val="80000"/>
                      </a:schemeClr>
                    </a:solidFill>
                  </a:tcPr>
                </a:tc>
                <a:tc>
                  <a:txBody>
                    <a:bodyPr/>
                    <a:lstStyle/>
                    <a:p>
                      <a:pPr algn="ctr"/>
                      <a:r>
                        <a:rPr kumimoji="1" lang="ja-JP" altLang="en-US" sz="1400" b="1" dirty="0"/>
                        <a:t>✔</a:t>
                      </a:r>
                    </a:p>
                  </a:txBody>
                  <a:tcPr marL="36000" marR="36000" marT="54000" marB="36000">
                    <a:solidFill>
                      <a:schemeClr val="accent5">
                        <a:lumMod val="20000"/>
                        <a:lumOff val="80000"/>
                      </a:schemeClr>
                    </a:solidFill>
                  </a:tcPr>
                </a:tc>
                <a:tc>
                  <a:txBody>
                    <a:bodyPr/>
                    <a:lstStyle/>
                    <a:p>
                      <a:pPr algn="ctr"/>
                      <a:r>
                        <a:rPr kumimoji="1" lang="ja-JP" altLang="en-US" sz="1400" b="1" dirty="0"/>
                        <a:t>✔</a:t>
                      </a:r>
                    </a:p>
                  </a:txBody>
                  <a:tcPr marL="36000" marR="36000" marT="54000" marB="36000">
                    <a:solidFill>
                      <a:schemeClr val="accent5">
                        <a:lumMod val="20000"/>
                        <a:lumOff val="80000"/>
                      </a:schemeClr>
                    </a:solidFill>
                  </a:tcPr>
                </a:tc>
                <a:tc>
                  <a:txBody>
                    <a:bodyPr/>
                    <a:lstStyle/>
                    <a:p>
                      <a:pPr algn="ctr"/>
                      <a:endParaRPr kumimoji="1" lang="ja-JP" altLang="en-US" sz="1400" b="1" dirty="0"/>
                    </a:p>
                  </a:txBody>
                  <a:tcPr marL="36000" marR="36000" marT="54000" marB="36000">
                    <a:lnR w="38100" cap="flat" cmpd="sng" algn="ctr">
                      <a:solidFill>
                        <a:schemeClr val="bg1"/>
                      </a:solidFill>
                      <a:prstDash val="solid"/>
                      <a:round/>
                      <a:headEnd type="none" w="med" len="med"/>
                      <a:tailEnd type="none" w="med" len="med"/>
                    </a:lnR>
                    <a:solidFill>
                      <a:schemeClr val="accent5">
                        <a:lumMod val="20000"/>
                        <a:lumOff val="80000"/>
                      </a:schemeClr>
                    </a:solidFill>
                  </a:tcPr>
                </a:tc>
                <a:tc>
                  <a:txBody>
                    <a:bodyPr/>
                    <a:lstStyle/>
                    <a:p>
                      <a:pPr marL="88900" marR="0" lvl="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a:t>各人での健康観察</a:t>
                      </a:r>
                      <a:r>
                        <a:rPr kumimoji="1" lang="en-US" altLang="ja-JP" sz="1400" dirty="0">
                          <a:solidFill>
                            <a:schemeClr val="tx1"/>
                          </a:solidFill>
                        </a:rPr>
                        <a:t>(2</a:t>
                      </a:r>
                      <a:r>
                        <a:rPr kumimoji="1" lang="ja-JP" altLang="en-US" sz="1400" dirty="0">
                          <a:solidFill>
                            <a:schemeClr val="tx1"/>
                          </a:solidFill>
                        </a:rPr>
                        <a:t>週間前から実施</a:t>
                      </a:r>
                      <a:r>
                        <a:rPr kumimoji="1" lang="en-US" altLang="ja-JP" sz="1400" dirty="0">
                          <a:solidFill>
                            <a:schemeClr val="tx1"/>
                          </a:solidFill>
                        </a:rPr>
                        <a:t>)</a:t>
                      </a:r>
                    </a:p>
                    <a:p>
                      <a:pPr marL="88900" marR="0" lvl="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a:t>有事の連絡、情報共有体制</a:t>
                      </a:r>
                      <a:endParaRPr kumimoji="1" lang="en-US" altLang="ja-JP" sz="1400" dirty="0"/>
                    </a:p>
                    <a:p>
                      <a:pPr marL="88900" marR="0" lvl="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a:t>感染状況を踏まえ、各人 </a:t>
                      </a:r>
                      <a:r>
                        <a:rPr kumimoji="1" lang="en-US" altLang="ja-JP" sz="1400" dirty="0"/>
                        <a:t>or </a:t>
                      </a:r>
                      <a:r>
                        <a:rPr kumimoji="1" lang="ja-JP" altLang="en-US" sz="1400" dirty="0"/>
                        <a:t>学区単位での参加可否判断</a:t>
                      </a:r>
                    </a:p>
                  </a:txBody>
                  <a:tcPr marL="72000" marR="36000" marT="54000" marB="36000">
                    <a:lnL w="38100" cap="flat" cmpd="sng" algn="ctr">
                      <a:solidFill>
                        <a:schemeClr val="bg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3703762601"/>
                  </a:ext>
                </a:extLst>
              </a:tr>
              <a:tr h="288000">
                <a:tc>
                  <a:txBody>
                    <a:bodyPr/>
                    <a:lstStyle/>
                    <a:p>
                      <a:pPr algn="ctr"/>
                      <a:r>
                        <a:rPr kumimoji="1" lang="ja-JP" altLang="en-US" sz="1400" b="1" dirty="0"/>
                        <a:t>当日</a:t>
                      </a:r>
                    </a:p>
                  </a:txBody>
                  <a:tcPr marL="36000" marR="36000" marT="54000" marB="36000">
                    <a:solidFill>
                      <a:schemeClr val="accent6">
                        <a:lumMod val="60000"/>
                        <a:lumOff val="40000"/>
                      </a:schemeClr>
                    </a:solidFill>
                  </a:tcPr>
                </a:tc>
                <a:tc>
                  <a:txBody>
                    <a:bodyPr/>
                    <a:lstStyle/>
                    <a:p>
                      <a:r>
                        <a:rPr kumimoji="1" lang="ja-JP" altLang="en-US" sz="1400" b="1" dirty="0"/>
                        <a:t>学区集合</a:t>
                      </a:r>
                    </a:p>
                  </a:txBody>
                  <a:tcPr marL="72000" marR="36000" marT="54000" marB="36000">
                    <a:lnR w="38100" cap="flat" cmpd="sng" algn="ctr">
                      <a:solidFill>
                        <a:schemeClr val="bg1"/>
                      </a:solidFill>
                      <a:prstDash val="solid"/>
                      <a:round/>
                      <a:headEnd type="none" w="med" len="med"/>
                      <a:tailEnd type="none" w="med" len="med"/>
                    </a:lnR>
                    <a:solidFill>
                      <a:schemeClr val="accent6">
                        <a:lumMod val="60000"/>
                        <a:lumOff val="40000"/>
                      </a:schemeClr>
                    </a:solidFill>
                  </a:tcPr>
                </a:tc>
                <a:tc>
                  <a:txBody>
                    <a:bodyPr/>
                    <a:lstStyle/>
                    <a:p>
                      <a:pPr algn="ctr"/>
                      <a:r>
                        <a:rPr kumimoji="1" lang="ja-JP" altLang="en-US" sz="1400" b="1" dirty="0"/>
                        <a:t>✔</a:t>
                      </a:r>
                    </a:p>
                  </a:txBody>
                  <a:tcPr marL="36000" marR="36000" marT="54000" marB="36000">
                    <a:lnL w="38100" cap="flat" cmpd="sng" algn="ctr">
                      <a:solidFill>
                        <a:schemeClr val="bg1"/>
                      </a:solidFill>
                      <a:prstDash val="solid"/>
                      <a:round/>
                      <a:headEnd type="none" w="med" len="med"/>
                      <a:tailEnd type="none" w="med" len="med"/>
                    </a:lnL>
                    <a:solidFill>
                      <a:schemeClr val="accent5">
                        <a:lumMod val="60000"/>
                        <a:lumOff val="40000"/>
                      </a:schemeClr>
                    </a:solidFill>
                  </a:tcPr>
                </a:tc>
                <a:tc>
                  <a:txBody>
                    <a:bodyPr/>
                    <a:lstStyle/>
                    <a:p>
                      <a:pPr algn="ctr"/>
                      <a:r>
                        <a:rPr kumimoji="1" lang="ja-JP" altLang="en-US" sz="1400" b="1" dirty="0"/>
                        <a:t>✔</a:t>
                      </a:r>
                    </a:p>
                  </a:txBody>
                  <a:tcPr marL="36000" marR="36000" marT="54000" marB="36000">
                    <a:solidFill>
                      <a:schemeClr val="accent5">
                        <a:lumMod val="60000"/>
                        <a:lumOff val="40000"/>
                      </a:schemeClr>
                    </a:solidFill>
                  </a:tcPr>
                </a:tc>
                <a:tc>
                  <a:txBody>
                    <a:bodyPr/>
                    <a:lstStyle/>
                    <a:p>
                      <a:pPr algn="ctr"/>
                      <a:endParaRPr kumimoji="1" lang="ja-JP" altLang="en-US" sz="1400" b="1" dirty="0"/>
                    </a:p>
                  </a:txBody>
                  <a:tcPr marL="36000" marR="36000" marT="54000" marB="36000">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lnR w="381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marL="88900" indent="-88900">
                        <a:buFont typeface="Arial" panose="020B0604020202020204" pitchFamily="34" charset="0"/>
                        <a:buChar char="•"/>
                      </a:pPr>
                      <a:r>
                        <a:rPr kumimoji="1" lang="ja-JP" altLang="en-US" sz="1400" dirty="0"/>
                        <a:t>学区ごとの対策。時間短縮</a:t>
                      </a:r>
                    </a:p>
                  </a:txBody>
                  <a:tcPr marL="72000" marR="36000" marT="54000" marB="36000">
                    <a:lnL w="38100" cap="flat" cmpd="sng" algn="ctr">
                      <a:solidFill>
                        <a:schemeClr val="bg1"/>
                      </a:solidFill>
                      <a:prstDash val="solid"/>
                      <a:round/>
                      <a:headEnd type="none" w="med" len="med"/>
                      <a:tailEnd type="none" w="med" len="med"/>
                    </a:lnL>
                    <a:solidFill>
                      <a:schemeClr val="accent5">
                        <a:lumMod val="60000"/>
                        <a:lumOff val="40000"/>
                      </a:schemeClr>
                    </a:solidFill>
                  </a:tcPr>
                </a:tc>
                <a:extLst>
                  <a:ext uri="{0D108BD9-81ED-4DB2-BD59-A6C34878D82A}">
                    <a16:rowId xmlns:a16="http://schemas.microsoft.com/office/drawing/2014/main" val="2173955710"/>
                  </a:ext>
                </a:extLst>
              </a:tr>
              <a:tr h="288000">
                <a:tc>
                  <a:txBody>
                    <a:bodyPr/>
                    <a:lstStyle/>
                    <a:p>
                      <a:pPr algn="ctr"/>
                      <a:endParaRPr kumimoji="1" lang="ja-JP" altLang="en-US" sz="1400" b="1" dirty="0"/>
                    </a:p>
                  </a:txBody>
                  <a:tcPr marL="36000" marR="36000" marT="54000" marB="36000">
                    <a:solidFill>
                      <a:schemeClr val="accent6">
                        <a:lumMod val="20000"/>
                        <a:lumOff val="80000"/>
                      </a:schemeClr>
                    </a:solidFill>
                  </a:tcPr>
                </a:tc>
                <a:tc>
                  <a:txBody>
                    <a:bodyPr/>
                    <a:lstStyle/>
                    <a:p>
                      <a:r>
                        <a:rPr kumimoji="1" lang="ja-JP" altLang="en-US" sz="1400" b="1" dirty="0"/>
                        <a:t>開会式･スタート</a:t>
                      </a:r>
                    </a:p>
                  </a:txBody>
                  <a:tcPr marL="72000" marR="36000" marT="54000" marB="36000">
                    <a:lnR w="38100" cap="flat" cmpd="sng" algn="ctr">
                      <a:solidFill>
                        <a:schemeClr val="bg1"/>
                      </a:solidFill>
                      <a:prstDash val="solid"/>
                      <a:round/>
                      <a:headEnd type="none" w="med" len="med"/>
                      <a:tailEnd type="none" w="med" len="med"/>
                    </a:lnR>
                    <a:solidFill>
                      <a:schemeClr val="accent6">
                        <a:lumMod val="20000"/>
                        <a:lumOff val="80000"/>
                      </a:schemeClr>
                    </a:solidFill>
                  </a:tcPr>
                </a:tc>
                <a:tc>
                  <a:txBody>
                    <a:bodyPr/>
                    <a:lstStyle/>
                    <a:p>
                      <a:pPr algn="ctr"/>
                      <a:r>
                        <a:rPr kumimoji="1" lang="ja-JP" altLang="en-US" sz="1400" b="1" dirty="0"/>
                        <a:t>✔</a:t>
                      </a:r>
                    </a:p>
                  </a:txBody>
                  <a:tcPr marL="36000" marR="36000" marT="54000" marB="36000">
                    <a:lnL w="38100" cap="flat" cmpd="sng" algn="ctr">
                      <a:solidFill>
                        <a:schemeClr val="bg1"/>
                      </a:solidFill>
                      <a:prstDash val="solid"/>
                      <a:round/>
                      <a:headEnd type="none" w="med" len="med"/>
                      <a:tailEnd type="none" w="med" len="med"/>
                    </a:lnL>
                    <a:solidFill>
                      <a:schemeClr val="accent5">
                        <a:lumMod val="20000"/>
                        <a:lumOff val="80000"/>
                      </a:schemeClr>
                    </a:solidFill>
                  </a:tcPr>
                </a:tc>
                <a:tc>
                  <a:txBody>
                    <a:bodyPr/>
                    <a:lstStyle/>
                    <a:p>
                      <a:pPr algn="ctr"/>
                      <a:r>
                        <a:rPr kumimoji="1" lang="ja-JP" altLang="en-US" sz="1400" b="1" dirty="0"/>
                        <a:t>✔</a:t>
                      </a:r>
                    </a:p>
                  </a:txBody>
                  <a:tcPr marL="36000" marR="36000" marT="54000" marB="36000">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solidFill>
                      <a:schemeClr val="accent5">
                        <a:lumMod val="20000"/>
                        <a:lumOff val="80000"/>
                      </a:schemeClr>
                    </a:solidFill>
                  </a:tcPr>
                </a:tc>
                <a:tc>
                  <a:txBody>
                    <a:bodyPr/>
                    <a:lstStyle/>
                    <a:p>
                      <a:pPr algn="ctr"/>
                      <a:endParaRPr kumimoji="1" lang="ja-JP" altLang="en-US" sz="1400" b="1" dirty="0"/>
                    </a:p>
                  </a:txBody>
                  <a:tcPr marL="36000" marR="36000" marT="54000" marB="36000">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lnR w="38100" cap="flat" cmpd="sng" algn="ctr">
                      <a:solidFill>
                        <a:schemeClr val="bg1"/>
                      </a:solidFill>
                      <a:prstDash val="solid"/>
                      <a:round/>
                      <a:headEnd type="none" w="med" len="med"/>
                      <a:tailEnd type="none" w="med" len="med"/>
                    </a:lnR>
                    <a:solidFill>
                      <a:schemeClr val="accent5">
                        <a:lumMod val="20000"/>
                        <a:lumOff val="80000"/>
                      </a:schemeClr>
                    </a:solidFill>
                  </a:tcPr>
                </a:tc>
                <a:tc>
                  <a:txBody>
                    <a:bodyPr/>
                    <a:lstStyle/>
                    <a:p>
                      <a:pPr marL="88900" marR="0" lvl="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a:t>屋外実施前提。受付、写真撮影時の対策。時間短縮</a:t>
                      </a:r>
                    </a:p>
                  </a:txBody>
                  <a:tcPr marL="72000" marR="36000" marT="54000" marB="36000">
                    <a:lnL w="38100" cap="flat" cmpd="sng" algn="ctr">
                      <a:solidFill>
                        <a:schemeClr val="bg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1173292438"/>
                  </a:ext>
                </a:extLst>
              </a:tr>
              <a:tr h="288000">
                <a:tc>
                  <a:txBody>
                    <a:bodyPr/>
                    <a:lstStyle/>
                    <a:p>
                      <a:pPr algn="ctr"/>
                      <a:endParaRPr kumimoji="1" lang="ja-JP" altLang="en-US" sz="1400" b="1" dirty="0"/>
                    </a:p>
                  </a:txBody>
                  <a:tcPr marL="36000" marR="36000" marT="54000" marB="36000">
                    <a:solidFill>
                      <a:schemeClr val="accent6">
                        <a:lumMod val="60000"/>
                        <a:lumOff val="40000"/>
                      </a:schemeClr>
                    </a:solidFill>
                  </a:tcPr>
                </a:tc>
                <a:tc>
                  <a:txBody>
                    <a:bodyPr/>
                    <a:lstStyle/>
                    <a:p>
                      <a:r>
                        <a:rPr kumimoji="1" lang="ja-JP" altLang="en-US" sz="1400" b="1" dirty="0"/>
                        <a:t>歩行</a:t>
                      </a:r>
                    </a:p>
                  </a:txBody>
                  <a:tcPr marL="72000" marR="36000" marT="54000" marB="36000">
                    <a:lnR w="38100" cap="flat" cmpd="sng" algn="ctr">
                      <a:solidFill>
                        <a:schemeClr val="bg1"/>
                      </a:solidFill>
                      <a:prstDash val="solid"/>
                      <a:round/>
                      <a:headEnd type="none" w="med" len="med"/>
                      <a:tailEnd type="none" w="med" len="med"/>
                    </a:ln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lnL w="38100" cap="flat" cmpd="sng" algn="ctr">
                      <a:solidFill>
                        <a:schemeClr val="bg1"/>
                      </a:solidFill>
                      <a:prstDash val="solid"/>
                      <a:round/>
                      <a:headEnd type="none" w="med" len="med"/>
                      <a:tailEnd type="none" w="med" len="med"/>
                    </a:lnL>
                    <a:solidFill>
                      <a:schemeClr val="accent5">
                        <a:lumMod val="60000"/>
                        <a:lumOff val="40000"/>
                      </a:schemeClr>
                    </a:solidFill>
                  </a:tcPr>
                </a:tc>
                <a:tc>
                  <a:txBody>
                    <a:bodyPr/>
                    <a:lstStyle/>
                    <a:p>
                      <a:pPr algn="ctr"/>
                      <a:endParaRPr kumimoji="1" lang="ja-JP" altLang="en-US" sz="1400" b="1" dirty="0"/>
                    </a:p>
                  </a:txBody>
                  <a:tcPr marL="36000" marR="36000" marT="54000" marB="36000">
                    <a:solidFill>
                      <a:schemeClr val="accent5">
                        <a:lumMod val="60000"/>
                        <a:lumOff val="40000"/>
                      </a:schemeClr>
                    </a:solidFill>
                  </a:tcPr>
                </a:tc>
                <a:tc>
                  <a:txBody>
                    <a:bodyPr/>
                    <a:lstStyle/>
                    <a:p>
                      <a:pPr algn="ctr"/>
                      <a:endParaRPr kumimoji="1" lang="ja-JP" altLang="en-US" sz="1400" b="1"/>
                    </a:p>
                  </a:txBody>
                  <a:tcPr marL="36000" marR="36000" marT="54000" marB="36000">
                    <a:solidFill>
                      <a:schemeClr val="accent5">
                        <a:lumMod val="60000"/>
                        <a:lumOff val="40000"/>
                      </a:schemeClr>
                    </a:solidFill>
                  </a:tcPr>
                </a:tc>
                <a:tc>
                  <a:txBody>
                    <a:bodyPr/>
                    <a:lstStyle/>
                    <a:p>
                      <a:pPr algn="ctr"/>
                      <a:endParaRPr kumimoji="1" lang="ja-JP" altLang="en-US" sz="1400" b="1"/>
                    </a:p>
                  </a:txBody>
                  <a:tcPr marL="36000" marR="36000" marT="54000" marB="36000">
                    <a:solidFill>
                      <a:schemeClr val="accent5">
                        <a:lumMod val="60000"/>
                        <a:lumOff val="40000"/>
                      </a:schemeClr>
                    </a:solidFill>
                  </a:tcPr>
                </a:tc>
                <a:tc>
                  <a:txBody>
                    <a:bodyPr/>
                    <a:lstStyle/>
                    <a:p>
                      <a:pPr algn="ctr"/>
                      <a:r>
                        <a:rPr kumimoji="1" lang="ja-JP" altLang="en-US" sz="1400" b="1" dirty="0"/>
                        <a:t>✔</a:t>
                      </a:r>
                    </a:p>
                  </a:txBody>
                  <a:tcPr marL="36000" marR="36000" marT="54000" marB="36000">
                    <a:lnR w="381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marL="88900" indent="-88900">
                        <a:buFont typeface="Arial" panose="020B0604020202020204" pitchFamily="34" charset="0"/>
                        <a:buChar char="•"/>
                      </a:pPr>
                      <a:r>
                        <a:rPr kumimoji="1" lang="ja-JP" altLang="en-US" sz="1400" dirty="0"/>
                        <a:t>ディスタンス確保のための歩行隊列</a:t>
                      </a:r>
                      <a:endParaRPr kumimoji="1" lang="en-US" altLang="ja-JP" sz="1400" dirty="0"/>
                    </a:p>
                    <a:p>
                      <a:pPr marL="88900" indent="-88900">
                        <a:buFont typeface="Arial" panose="020B0604020202020204" pitchFamily="34" charset="0"/>
                        <a:buChar char="•"/>
                      </a:pPr>
                      <a:r>
                        <a:rPr kumimoji="1" lang="ja-JP" altLang="en-US" sz="1400" dirty="0"/>
                        <a:t>熱中症対策をふまえたマスク脱着ルール</a:t>
                      </a:r>
                      <a:endParaRPr kumimoji="1" lang="en-US" altLang="ja-JP" sz="1400" dirty="0"/>
                    </a:p>
                    <a:p>
                      <a:pPr marL="88900" indent="-88900">
                        <a:buFont typeface="Arial" panose="020B0604020202020204" pitchFamily="34" charset="0"/>
                        <a:buChar char="•"/>
                      </a:pPr>
                      <a:r>
                        <a:rPr lang="ja-JP" altLang="en-US" sz="1400" dirty="0">
                          <a:solidFill>
                            <a:schemeClr val="tx1"/>
                          </a:solidFill>
                        </a:rPr>
                        <a:t>班</a:t>
                      </a:r>
                      <a:r>
                        <a:rPr lang="ja-JP" altLang="en-US" sz="1400" dirty="0"/>
                        <a:t>の間隔を確保し、生徒の交錯防止</a:t>
                      </a:r>
                      <a:endParaRPr kumimoji="1" lang="ja-JP" altLang="en-US" sz="1400" dirty="0"/>
                    </a:p>
                  </a:txBody>
                  <a:tcPr marL="72000" marR="36000" marT="54000" marB="36000">
                    <a:lnL w="38100" cap="flat" cmpd="sng" algn="ctr">
                      <a:solidFill>
                        <a:schemeClr val="bg1"/>
                      </a:solidFill>
                      <a:prstDash val="solid"/>
                      <a:round/>
                      <a:headEnd type="none" w="med" len="med"/>
                      <a:tailEnd type="none" w="med" len="med"/>
                    </a:lnL>
                    <a:solidFill>
                      <a:schemeClr val="accent5">
                        <a:lumMod val="60000"/>
                        <a:lumOff val="40000"/>
                      </a:schemeClr>
                    </a:solidFill>
                  </a:tcPr>
                </a:tc>
                <a:extLst>
                  <a:ext uri="{0D108BD9-81ED-4DB2-BD59-A6C34878D82A}">
                    <a16:rowId xmlns:a16="http://schemas.microsoft.com/office/drawing/2014/main" val="446509336"/>
                  </a:ext>
                </a:extLst>
              </a:tr>
              <a:tr h="288000">
                <a:tc>
                  <a:txBody>
                    <a:bodyPr/>
                    <a:lstStyle/>
                    <a:p>
                      <a:pPr algn="ctr"/>
                      <a:endParaRPr kumimoji="1" lang="ja-JP" altLang="en-US" sz="1400" b="1" dirty="0"/>
                    </a:p>
                  </a:txBody>
                  <a:tcPr marL="36000" marR="36000" marT="54000" marB="36000">
                    <a:solidFill>
                      <a:schemeClr val="accent6">
                        <a:lumMod val="20000"/>
                        <a:lumOff val="80000"/>
                      </a:schemeClr>
                    </a:solidFill>
                  </a:tcPr>
                </a:tc>
                <a:tc>
                  <a:txBody>
                    <a:bodyPr/>
                    <a:lstStyle/>
                    <a:p>
                      <a:r>
                        <a:rPr kumimoji="1" lang="ja-JP" altLang="en-US" sz="1400" b="1" dirty="0"/>
                        <a:t>休憩所・ゴール</a:t>
                      </a:r>
                    </a:p>
                  </a:txBody>
                  <a:tcPr marL="72000" marR="36000" marT="54000" marB="36000">
                    <a:lnR w="38100" cap="flat" cmpd="sng" algn="ctr">
                      <a:solidFill>
                        <a:schemeClr val="bg1"/>
                      </a:solidFill>
                      <a:prstDash val="solid"/>
                      <a:round/>
                      <a:headEnd type="none" w="med" len="med"/>
                      <a:tailEnd type="none" w="med" len="med"/>
                    </a:lnR>
                    <a:solidFill>
                      <a:schemeClr val="accent6">
                        <a:lumMod val="20000"/>
                        <a:lumOff val="80000"/>
                      </a:schemeClr>
                    </a:solidFill>
                  </a:tcPr>
                </a:tc>
                <a:tc>
                  <a:txBody>
                    <a:bodyPr/>
                    <a:lstStyle/>
                    <a:p>
                      <a:pPr algn="ctr"/>
                      <a:r>
                        <a:rPr kumimoji="1" lang="ja-JP" altLang="en-US" sz="1400" b="1" dirty="0"/>
                        <a:t>✔</a:t>
                      </a:r>
                    </a:p>
                  </a:txBody>
                  <a:tcPr marL="36000" marR="36000" marT="54000" marB="36000">
                    <a:lnL w="38100" cap="flat" cmpd="sng" algn="ctr">
                      <a:solidFill>
                        <a:schemeClr val="bg1"/>
                      </a:solidFill>
                      <a:prstDash val="solid"/>
                      <a:round/>
                      <a:headEnd type="none" w="med" len="med"/>
                      <a:tailEnd type="none" w="med" len="med"/>
                    </a:lnL>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solidFill>
                      <a:schemeClr val="accent5">
                        <a:lumMod val="20000"/>
                        <a:lumOff val="80000"/>
                      </a:schemeClr>
                    </a:solidFill>
                  </a:tcPr>
                </a:tc>
                <a:tc>
                  <a:txBody>
                    <a:bodyPr/>
                    <a:lstStyle/>
                    <a:p>
                      <a:pPr algn="ctr"/>
                      <a:endParaRPr kumimoji="1" lang="ja-JP" altLang="en-US" sz="1400" b="1" dirty="0"/>
                    </a:p>
                  </a:txBody>
                  <a:tcPr marL="36000" marR="36000" marT="54000" marB="36000">
                    <a:solidFill>
                      <a:schemeClr val="accent5">
                        <a:lumMod val="20000"/>
                        <a:lumOff val="80000"/>
                      </a:schemeClr>
                    </a:solidFill>
                  </a:tcPr>
                </a:tc>
                <a:tc>
                  <a:txBody>
                    <a:bodyPr/>
                    <a:lstStyle/>
                    <a:p>
                      <a:pPr algn="ctr"/>
                      <a:endParaRPr kumimoji="1" lang="ja-JP" altLang="en-US" sz="1400" b="1" dirty="0"/>
                    </a:p>
                  </a:txBody>
                  <a:tcPr marL="36000" marR="36000" marT="54000" marB="36000">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lnR w="38100" cap="flat" cmpd="sng" algn="ctr">
                      <a:solidFill>
                        <a:schemeClr val="bg1"/>
                      </a:solidFill>
                      <a:prstDash val="solid"/>
                      <a:round/>
                      <a:headEnd type="none" w="med" len="med"/>
                      <a:tailEnd type="none" w="med" len="med"/>
                    </a:lnR>
                    <a:solidFill>
                      <a:schemeClr val="accent5">
                        <a:lumMod val="20000"/>
                        <a:lumOff val="80000"/>
                      </a:schemeClr>
                    </a:solidFill>
                  </a:tcPr>
                </a:tc>
                <a:tc>
                  <a:txBody>
                    <a:bodyPr/>
                    <a:lstStyle/>
                    <a:p>
                      <a:pPr marL="88900" indent="-88900">
                        <a:buFont typeface="Arial" panose="020B0604020202020204" pitchFamily="34" charset="0"/>
                        <a:buChar char="•"/>
                      </a:pPr>
                      <a:r>
                        <a:rPr kumimoji="1" lang="ja-JP" altLang="en-US" sz="1400" dirty="0"/>
                        <a:t>ディスタンスを確保した休憩</a:t>
                      </a:r>
                      <a:endParaRPr kumimoji="1" lang="en-US" altLang="ja-JP" sz="1400" dirty="0"/>
                    </a:p>
                    <a:p>
                      <a:pPr marL="88900" indent="-88900">
                        <a:buFont typeface="Arial" panose="020B0604020202020204" pitchFamily="34" charset="0"/>
                        <a:buChar char="•"/>
                      </a:pPr>
                      <a:r>
                        <a:rPr kumimoji="1" lang="ja-JP" altLang="en-US" sz="1400" dirty="0"/>
                        <a:t>休憩、飲食のためのマスク脱着ルール</a:t>
                      </a:r>
                    </a:p>
                  </a:txBody>
                  <a:tcPr marL="72000" marR="36000" marT="54000" marB="36000">
                    <a:lnL w="38100" cap="flat" cmpd="sng" algn="ctr">
                      <a:solidFill>
                        <a:schemeClr val="bg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2592471217"/>
                  </a:ext>
                </a:extLst>
              </a:tr>
              <a:tr h="288000">
                <a:tc>
                  <a:txBody>
                    <a:bodyPr/>
                    <a:lstStyle/>
                    <a:p>
                      <a:pPr algn="ctr"/>
                      <a:endParaRPr kumimoji="1" lang="ja-JP" altLang="en-US" sz="1400" b="1" dirty="0"/>
                    </a:p>
                  </a:txBody>
                  <a:tcPr marL="36000" marR="36000" marT="54000" marB="36000">
                    <a:solidFill>
                      <a:schemeClr val="accent6">
                        <a:lumMod val="60000"/>
                        <a:lumOff val="40000"/>
                      </a:schemeClr>
                    </a:solidFill>
                  </a:tcPr>
                </a:tc>
                <a:tc>
                  <a:txBody>
                    <a:bodyPr/>
                    <a:lstStyle/>
                    <a:p>
                      <a:r>
                        <a:rPr kumimoji="1" lang="ja-JP" altLang="en-US" sz="1400" b="1" dirty="0"/>
                        <a:t>救護</a:t>
                      </a:r>
                    </a:p>
                  </a:txBody>
                  <a:tcPr marL="72000" marR="36000" marT="54000" marB="36000">
                    <a:lnR w="38100" cap="flat" cmpd="sng" algn="ctr">
                      <a:solidFill>
                        <a:schemeClr val="bg1"/>
                      </a:solidFill>
                      <a:prstDash val="solid"/>
                      <a:round/>
                      <a:headEnd type="none" w="med" len="med"/>
                      <a:tailEnd type="none" w="med" len="med"/>
                    </a:ln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lnL w="38100" cap="flat" cmpd="sng" algn="ctr">
                      <a:solidFill>
                        <a:schemeClr val="bg1"/>
                      </a:solidFill>
                      <a:prstDash val="solid"/>
                      <a:round/>
                      <a:headEnd type="none" w="med" len="med"/>
                      <a:tailEnd type="none" w="med" len="med"/>
                    </a:lnL>
                    <a:solidFill>
                      <a:schemeClr val="accent5">
                        <a:lumMod val="60000"/>
                        <a:lumOff val="40000"/>
                      </a:schemeClr>
                    </a:solidFill>
                  </a:tcPr>
                </a:tc>
                <a:tc>
                  <a:txBody>
                    <a:bodyPr/>
                    <a:lstStyle/>
                    <a:p>
                      <a:pPr algn="ctr"/>
                      <a:r>
                        <a:rPr kumimoji="1" lang="ja-JP" altLang="en-US" sz="1400" b="1" dirty="0"/>
                        <a:t>✔</a:t>
                      </a:r>
                    </a:p>
                  </a:txBody>
                  <a:tcPr marL="36000" marR="36000" marT="54000" marB="36000">
                    <a:solidFill>
                      <a:schemeClr val="accent5">
                        <a:lumMod val="60000"/>
                        <a:lumOff val="40000"/>
                      </a:schemeClr>
                    </a:solidFill>
                  </a:tcPr>
                </a:tc>
                <a:tc>
                  <a:txBody>
                    <a:bodyPr/>
                    <a:lstStyle/>
                    <a:p>
                      <a:pPr algn="ctr"/>
                      <a:r>
                        <a:rPr kumimoji="1" lang="ja-JP" altLang="en-US" sz="1400" b="1" dirty="0"/>
                        <a:t>✔</a:t>
                      </a:r>
                    </a:p>
                  </a:txBody>
                  <a:tcPr marL="36000" marR="36000" marT="54000" marB="36000">
                    <a:solidFill>
                      <a:schemeClr val="accent5">
                        <a:lumMod val="60000"/>
                        <a:lumOff val="40000"/>
                      </a:schemeClr>
                    </a:solidFill>
                  </a:tcPr>
                </a:tc>
                <a:tc>
                  <a:txBody>
                    <a:bodyPr/>
                    <a:lstStyle/>
                    <a:p>
                      <a:pPr algn="ctr"/>
                      <a:endParaRPr kumimoji="1" lang="ja-JP" altLang="en-US" sz="1400" b="1" dirty="0"/>
                    </a:p>
                  </a:txBody>
                  <a:tcPr marL="36000" marR="36000" marT="54000" marB="36000">
                    <a:solidFill>
                      <a:schemeClr val="accent5">
                        <a:lumMod val="60000"/>
                        <a:lumOff val="40000"/>
                      </a:schemeClr>
                    </a:solidFill>
                  </a:tcPr>
                </a:tc>
                <a:tc>
                  <a:txBody>
                    <a:bodyPr/>
                    <a:lstStyle/>
                    <a:p>
                      <a:pPr algn="ctr"/>
                      <a:r>
                        <a:rPr kumimoji="1" lang="ja-JP" altLang="en-US" sz="1400" b="1" dirty="0"/>
                        <a:t>✔</a:t>
                      </a:r>
                    </a:p>
                  </a:txBody>
                  <a:tcPr marL="36000" marR="36000" marT="54000" marB="36000">
                    <a:lnR w="381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marL="88900" indent="-88900">
                        <a:buFont typeface="Arial" panose="020B0604020202020204" pitchFamily="34" charset="0"/>
                        <a:buChar char="•"/>
                      </a:pPr>
                      <a:r>
                        <a:rPr kumimoji="1" lang="ja-JP" altLang="en-US" sz="1400" dirty="0"/>
                        <a:t>救護車内へのセパレータ設置。発熱者の搬送ルール</a:t>
                      </a:r>
                    </a:p>
                  </a:txBody>
                  <a:tcPr marL="72000" marR="36000" marT="54000" marB="36000">
                    <a:lnL w="38100" cap="flat" cmpd="sng" algn="ctr">
                      <a:solidFill>
                        <a:schemeClr val="bg1"/>
                      </a:solidFill>
                      <a:prstDash val="solid"/>
                      <a:round/>
                      <a:headEnd type="none" w="med" len="med"/>
                      <a:tailEnd type="none" w="med" len="med"/>
                    </a:lnL>
                    <a:solidFill>
                      <a:schemeClr val="accent5">
                        <a:lumMod val="60000"/>
                        <a:lumOff val="40000"/>
                      </a:schemeClr>
                    </a:solidFill>
                  </a:tcPr>
                </a:tc>
                <a:extLst>
                  <a:ext uri="{0D108BD9-81ED-4DB2-BD59-A6C34878D82A}">
                    <a16:rowId xmlns:a16="http://schemas.microsoft.com/office/drawing/2014/main" val="3164594603"/>
                  </a:ext>
                </a:extLst>
              </a:tr>
              <a:tr h="288000">
                <a:tc>
                  <a:txBody>
                    <a:bodyPr/>
                    <a:lstStyle/>
                    <a:p>
                      <a:pPr algn="ctr"/>
                      <a:endParaRPr kumimoji="1" lang="ja-JP" altLang="en-US" sz="1400" b="1" dirty="0"/>
                    </a:p>
                  </a:txBody>
                  <a:tcPr marL="36000" marR="36000" marT="54000" marB="36000">
                    <a:solidFill>
                      <a:schemeClr val="accent6">
                        <a:lumMod val="20000"/>
                        <a:lumOff val="80000"/>
                      </a:schemeClr>
                    </a:solidFill>
                  </a:tcPr>
                </a:tc>
                <a:tc>
                  <a:txBody>
                    <a:bodyPr/>
                    <a:lstStyle/>
                    <a:p>
                      <a:r>
                        <a:rPr kumimoji="1" lang="ja-JP" altLang="en-US" sz="1400" b="1" dirty="0"/>
                        <a:t>学区解散</a:t>
                      </a:r>
                    </a:p>
                  </a:txBody>
                  <a:tcPr marL="72000" marR="36000" marT="54000" marB="36000">
                    <a:lnR w="38100" cap="flat" cmpd="sng" algn="ctr">
                      <a:solidFill>
                        <a:schemeClr val="bg1"/>
                      </a:solidFill>
                      <a:prstDash val="solid"/>
                      <a:round/>
                      <a:headEnd type="none" w="med" len="med"/>
                      <a:tailEnd type="none" w="med" len="med"/>
                    </a:lnR>
                    <a:solidFill>
                      <a:schemeClr val="accent6">
                        <a:lumMod val="20000"/>
                        <a:lumOff val="80000"/>
                      </a:schemeClr>
                    </a:solidFill>
                  </a:tcPr>
                </a:tc>
                <a:tc>
                  <a:txBody>
                    <a:bodyPr/>
                    <a:lstStyle/>
                    <a:p>
                      <a:pPr algn="ctr"/>
                      <a:r>
                        <a:rPr kumimoji="1" lang="ja-JP" altLang="en-US" sz="1400" b="1" dirty="0"/>
                        <a:t>✔</a:t>
                      </a:r>
                    </a:p>
                  </a:txBody>
                  <a:tcPr marL="36000" marR="36000" marT="54000" marB="36000">
                    <a:lnL w="38100" cap="flat" cmpd="sng" algn="ctr">
                      <a:solidFill>
                        <a:schemeClr val="bg1"/>
                      </a:solidFill>
                      <a:prstDash val="solid"/>
                      <a:round/>
                      <a:headEnd type="none" w="med" len="med"/>
                      <a:tailEnd type="none" w="med" len="med"/>
                    </a:lnL>
                    <a:solidFill>
                      <a:schemeClr val="accent5">
                        <a:lumMod val="20000"/>
                        <a:lumOff val="80000"/>
                      </a:schemeClr>
                    </a:solidFill>
                  </a:tcPr>
                </a:tc>
                <a:tc>
                  <a:txBody>
                    <a:bodyPr/>
                    <a:lstStyle/>
                    <a:p>
                      <a:pPr algn="ctr"/>
                      <a:r>
                        <a:rPr kumimoji="1" lang="ja-JP" altLang="en-US" sz="1400" b="1" dirty="0"/>
                        <a:t>✔</a:t>
                      </a:r>
                    </a:p>
                  </a:txBody>
                  <a:tcPr marL="36000" marR="36000" marT="54000" marB="36000">
                    <a:solidFill>
                      <a:schemeClr val="accent5">
                        <a:lumMod val="20000"/>
                        <a:lumOff val="80000"/>
                      </a:schemeClr>
                    </a:solidFill>
                  </a:tcPr>
                </a:tc>
                <a:tc>
                  <a:txBody>
                    <a:bodyPr/>
                    <a:lstStyle/>
                    <a:p>
                      <a:pPr algn="ctr"/>
                      <a:endParaRPr kumimoji="1" lang="ja-JP" altLang="en-US" sz="1400" b="1" dirty="0"/>
                    </a:p>
                  </a:txBody>
                  <a:tcPr marL="36000" marR="36000" marT="54000" marB="36000">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lnR w="38100" cap="flat" cmpd="sng" algn="ctr">
                      <a:solidFill>
                        <a:schemeClr val="bg1"/>
                      </a:solidFill>
                      <a:prstDash val="solid"/>
                      <a:round/>
                      <a:headEnd type="none" w="med" len="med"/>
                      <a:tailEnd type="none" w="med" len="med"/>
                    </a:lnR>
                    <a:solidFill>
                      <a:schemeClr val="accent5">
                        <a:lumMod val="20000"/>
                        <a:lumOff val="80000"/>
                      </a:schemeClr>
                    </a:solidFill>
                  </a:tcPr>
                </a:tc>
                <a:tc>
                  <a:txBody>
                    <a:bodyPr/>
                    <a:lstStyle/>
                    <a:p>
                      <a:pPr marL="88900" indent="-88900">
                        <a:buFont typeface="Arial" panose="020B0604020202020204" pitchFamily="34" charset="0"/>
                        <a:buChar char="•"/>
                      </a:pPr>
                      <a:r>
                        <a:rPr kumimoji="1" lang="ja-JP" altLang="en-US" sz="1400" dirty="0"/>
                        <a:t>終了後の安心感の中で、集合時と同様の対策を実施</a:t>
                      </a:r>
                    </a:p>
                  </a:txBody>
                  <a:tcPr marL="72000" marR="36000" marT="54000" marB="36000">
                    <a:lnL w="38100" cap="flat" cmpd="sng" algn="ctr">
                      <a:solidFill>
                        <a:schemeClr val="bg1"/>
                      </a:solidFill>
                      <a:prstDash val="solid"/>
                      <a:round/>
                      <a:headEnd type="none" w="med" len="med"/>
                      <a:tailEnd type="none" w="med" len="med"/>
                    </a:lnL>
                    <a:solidFill>
                      <a:schemeClr val="accent5">
                        <a:lumMod val="20000"/>
                        <a:lumOff val="80000"/>
                      </a:schemeClr>
                    </a:solidFill>
                  </a:tcPr>
                </a:tc>
                <a:extLst>
                  <a:ext uri="{0D108BD9-81ED-4DB2-BD59-A6C34878D82A}">
                    <a16:rowId xmlns:a16="http://schemas.microsoft.com/office/drawing/2014/main" val="4105988481"/>
                  </a:ext>
                </a:extLst>
              </a:tr>
              <a:tr h="288000">
                <a:tc>
                  <a:txBody>
                    <a:bodyPr/>
                    <a:lstStyle/>
                    <a:p>
                      <a:pPr algn="ctr"/>
                      <a:r>
                        <a:rPr kumimoji="1" lang="ja-JP" altLang="en-US" sz="1400" b="1" dirty="0"/>
                        <a:t>事後</a:t>
                      </a:r>
                    </a:p>
                  </a:txBody>
                  <a:tcPr marL="36000" marR="36000" marT="54000" marB="36000">
                    <a:solidFill>
                      <a:schemeClr val="accent6">
                        <a:lumMod val="60000"/>
                        <a:lumOff val="40000"/>
                      </a:schemeClr>
                    </a:solidFill>
                  </a:tcPr>
                </a:tc>
                <a:tc>
                  <a:txBody>
                    <a:bodyPr/>
                    <a:lstStyle/>
                    <a:p>
                      <a:r>
                        <a:rPr kumimoji="1" lang="ja-JP" altLang="en-US" sz="1400" b="1" dirty="0"/>
                        <a:t>帰宅後</a:t>
                      </a:r>
                    </a:p>
                  </a:txBody>
                  <a:tcPr marL="72000" marR="36000" marT="54000" marB="36000">
                    <a:lnR w="38100" cap="flat" cmpd="sng" algn="ctr">
                      <a:solidFill>
                        <a:schemeClr val="bg1"/>
                      </a:solidFill>
                      <a:prstDash val="solid"/>
                      <a:round/>
                      <a:headEnd type="none" w="med" len="med"/>
                      <a:tailEnd type="none" w="med" len="med"/>
                    </a:lnR>
                    <a:solidFill>
                      <a:schemeClr val="accent6">
                        <a:lumMod val="60000"/>
                        <a:lumOff val="40000"/>
                      </a:schemeClr>
                    </a:solidFill>
                  </a:tcPr>
                </a:tc>
                <a:tc>
                  <a:txBody>
                    <a:bodyPr/>
                    <a:lstStyle/>
                    <a:p>
                      <a:pPr algn="ctr"/>
                      <a:endParaRPr kumimoji="1" lang="ja-JP" altLang="en-US" sz="1400" b="1" dirty="0"/>
                    </a:p>
                  </a:txBody>
                  <a:tcPr marL="36000" marR="36000" marT="54000" marB="36000">
                    <a:lnL w="38100" cap="flat" cmpd="sng" algn="ctr">
                      <a:solidFill>
                        <a:schemeClr val="bg1"/>
                      </a:solidFill>
                      <a:prstDash val="solid"/>
                      <a:round/>
                      <a:headEnd type="none" w="med" len="med"/>
                      <a:tailEnd type="none" w="med" len="med"/>
                    </a:lnL>
                    <a:solidFill>
                      <a:schemeClr val="accent5">
                        <a:lumMod val="60000"/>
                        <a:lumOff val="40000"/>
                      </a:schemeClr>
                    </a:solidFill>
                  </a:tcPr>
                </a:tc>
                <a:tc>
                  <a:txBody>
                    <a:bodyPr/>
                    <a:lstStyle/>
                    <a:p>
                      <a:pPr algn="ctr"/>
                      <a:endParaRPr kumimoji="1" lang="ja-JP" altLang="en-US" sz="1400" b="1" dirty="0"/>
                    </a:p>
                  </a:txBody>
                  <a:tcPr marL="36000" marR="36000" marT="54000" marB="36000">
                    <a:solidFill>
                      <a:schemeClr val="accent5">
                        <a:lumMod val="60000"/>
                        <a:lumOff val="40000"/>
                      </a:schemeClr>
                    </a:solidFill>
                  </a:tcPr>
                </a:tc>
                <a:tc>
                  <a:txBody>
                    <a:bodyPr/>
                    <a:lstStyle/>
                    <a:p>
                      <a:pPr algn="ctr"/>
                      <a:endParaRPr kumimoji="1" lang="ja-JP" altLang="en-US" sz="1400" b="1" dirty="0"/>
                    </a:p>
                  </a:txBody>
                  <a:tcPr marL="36000" marR="36000" marT="54000" marB="36000">
                    <a:solidFill>
                      <a:schemeClr val="accent5">
                        <a:lumMod val="60000"/>
                        <a:lumOff val="40000"/>
                      </a:schemeClr>
                    </a:solidFill>
                  </a:tcPr>
                </a:tc>
                <a:tc>
                  <a:txBody>
                    <a:bodyPr/>
                    <a:lstStyle/>
                    <a:p>
                      <a:pPr algn="ctr"/>
                      <a:endParaRPr kumimoji="1" lang="ja-JP" altLang="en-US" sz="1400" b="1" dirty="0"/>
                    </a:p>
                  </a:txBody>
                  <a:tcPr marL="36000" marR="36000" marT="54000" marB="36000">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p>
                  </a:txBody>
                  <a:tcPr marL="36000" marR="36000" marT="54000" marB="36000">
                    <a:lnR w="38100" cap="flat" cmpd="sng" algn="ctr">
                      <a:solidFill>
                        <a:schemeClr val="bg1"/>
                      </a:solidFill>
                      <a:prstDash val="solid"/>
                      <a:round/>
                      <a:headEnd type="none" w="med" len="med"/>
                      <a:tailEnd type="none" w="med" len="med"/>
                    </a:lnR>
                    <a:solidFill>
                      <a:schemeClr val="accent5">
                        <a:lumMod val="60000"/>
                        <a:lumOff val="40000"/>
                      </a:schemeClr>
                    </a:solidFill>
                  </a:tcPr>
                </a:tc>
                <a:tc>
                  <a:txBody>
                    <a:bodyPr/>
                    <a:lstStyle/>
                    <a:p>
                      <a:pPr marL="88900" marR="0" lvl="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dirty="0"/>
                        <a:t>各人での健康観察。有事の連絡、情報共有体制</a:t>
                      </a:r>
                    </a:p>
                  </a:txBody>
                  <a:tcPr marL="72000" marR="36000" marT="54000" marB="36000">
                    <a:lnL w="38100" cap="flat" cmpd="sng" algn="ctr">
                      <a:solidFill>
                        <a:schemeClr val="bg1"/>
                      </a:solidFill>
                      <a:prstDash val="solid"/>
                      <a:round/>
                      <a:headEnd type="none" w="med" len="med"/>
                      <a:tailEnd type="none" w="med" len="med"/>
                    </a:lnL>
                    <a:solidFill>
                      <a:schemeClr val="accent5">
                        <a:lumMod val="60000"/>
                        <a:lumOff val="40000"/>
                      </a:schemeClr>
                    </a:solidFill>
                  </a:tcPr>
                </a:tc>
                <a:extLst>
                  <a:ext uri="{0D108BD9-81ED-4DB2-BD59-A6C34878D82A}">
                    <a16:rowId xmlns:a16="http://schemas.microsoft.com/office/drawing/2014/main" val="4052908497"/>
                  </a:ext>
                </a:extLst>
              </a:tr>
            </a:tbl>
          </a:graphicData>
        </a:graphic>
      </p:graphicFrame>
      <p:pic>
        <p:nvPicPr>
          <p:cNvPr id="3" name="図 2" descr="ロゴ&#10;&#10;自動的に生成された説明">
            <a:extLst>
              <a:ext uri="{FF2B5EF4-FFF2-40B4-BE49-F238E27FC236}">
                <a16:creationId xmlns:a16="http://schemas.microsoft.com/office/drawing/2014/main" id="{99A7368E-68C0-D985-6994-D2039127A1E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661579" y="124690"/>
            <a:ext cx="1380791" cy="1380791"/>
          </a:xfrm>
          <a:prstGeom prst="rect">
            <a:avLst/>
          </a:prstGeom>
        </p:spPr>
      </p:pic>
      <p:sp>
        <p:nvSpPr>
          <p:cNvPr id="8" name="テキスト ボックス 7">
            <a:extLst>
              <a:ext uri="{FF2B5EF4-FFF2-40B4-BE49-F238E27FC236}">
                <a16:creationId xmlns:a16="http://schemas.microsoft.com/office/drawing/2014/main" id="{135AA9BF-C4FE-7832-CFEA-FFADE5FF1A99}"/>
              </a:ext>
            </a:extLst>
          </p:cNvPr>
          <p:cNvSpPr txBox="1"/>
          <p:nvPr/>
        </p:nvSpPr>
        <p:spPr>
          <a:xfrm>
            <a:off x="495300" y="848603"/>
            <a:ext cx="10718800" cy="740844"/>
          </a:xfrm>
          <a:prstGeom prst="rect">
            <a:avLst/>
          </a:prstGeom>
          <a:noFill/>
        </p:spPr>
        <p:txBody>
          <a:bodyPr wrap="square" rtlCol="0">
            <a:spAutoFit/>
          </a:bodyPr>
          <a:lstStyle/>
          <a:p>
            <a:pPr marL="285750" indent="-285750">
              <a:lnSpc>
                <a:spcPts val="2600"/>
              </a:lnSpc>
              <a:buFont typeface="Wingdings" panose="05000000000000000000" pitchFamily="2" charset="2"/>
              <a:buChar char="ü"/>
            </a:pPr>
            <a:r>
              <a:rPr kumimoji="1" lang="ja-JP" altLang="en-US" dirty="0"/>
              <a:t>各シーンに合わせた基本的な感染症対策を実施し、ヌケモレを防ぐ</a:t>
            </a:r>
            <a:endParaRPr lang="en-US" altLang="ja-JP" dirty="0"/>
          </a:p>
          <a:p>
            <a:pPr marL="285750" indent="-285750">
              <a:lnSpc>
                <a:spcPts val="2600"/>
              </a:lnSpc>
              <a:buFont typeface="Wingdings" panose="05000000000000000000" pitchFamily="2" charset="2"/>
              <a:buChar char="ü"/>
            </a:pPr>
            <a:r>
              <a:rPr kumimoji="1" lang="ja-JP" altLang="en-US" dirty="0"/>
              <a:t>必要に応じて、シーンに合わせた特別な感染症対策を実施する</a:t>
            </a:r>
            <a:endParaRPr kumimoji="1" lang="en-US" altLang="ja-JP" dirty="0"/>
          </a:p>
        </p:txBody>
      </p:sp>
      <p:sp>
        <p:nvSpPr>
          <p:cNvPr id="7" name="テキスト ボックス 6">
            <a:extLst>
              <a:ext uri="{FF2B5EF4-FFF2-40B4-BE49-F238E27FC236}">
                <a16:creationId xmlns:a16="http://schemas.microsoft.com/office/drawing/2014/main" id="{F8CEB373-D42C-26E2-C63F-D346EF106D26}"/>
              </a:ext>
            </a:extLst>
          </p:cNvPr>
          <p:cNvSpPr txBox="1"/>
          <p:nvPr/>
        </p:nvSpPr>
        <p:spPr>
          <a:xfrm>
            <a:off x="10810800" y="4750875"/>
            <a:ext cx="1082348" cy="307777"/>
          </a:xfrm>
          <a:prstGeom prst="rect">
            <a:avLst/>
          </a:prstGeom>
          <a:noFill/>
        </p:spPr>
        <p:txBody>
          <a:bodyPr wrap="none" rtlCol="0">
            <a:spAutoFit/>
          </a:bodyPr>
          <a:lstStyle/>
          <a:p>
            <a:r>
              <a:rPr kumimoji="1" lang="ja-JP" altLang="en-US" sz="1400" b="1" dirty="0">
                <a:solidFill>
                  <a:srgbClr val="002060"/>
                </a:solidFill>
              </a:rPr>
              <a:t>★次ページ</a:t>
            </a:r>
          </a:p>
        </p:txBody>
      </p:sp>
      <p:sp>
        <p:nvSpPr>
          <p:cNvPr id="10" name="テキスト ボックス 9">
            <a:extLst>
              <a:ext uri="{FF2B5EF4-FFF2-40B4-BE49-F238E27FC236}">
                <a16:creationId xmlns:a16="http://schemas.microsoft.com/office/drawing/2014/main" id="{9182121F-FBD5-D65B-BD4C-92405B9D6B9E}"/>
              </a:ext>
            </a:extLst>
          </p:cNvPr>
          <p:cNvSpPr txBox="1"/>
          <p:nvPr/>
        </p:nvSpPr>
        <p:spPr>
          <a:xfrm>
            <a:off x="10810800" y="5399319"/>
            <a:ext cx="1082348" cy="307777"/>
          </a:xfrm>
          <a:prstGeom prst="rect">
            <a:avLst/>
          </a:prstGeom>
          <a:noFill/>
        </p:spPr>
        <p:txBody>
          <a:bodyPr wrap="none" rtlCol="0">
            <a:spAutoFit/>
          </a:bodyPr>
          <a:lstStyle/>
          <a:p>
            <a:r>
              <a:rPr kumimoji="1" lang="ja-JP" altLang="en-US" sz="1400" b="1" dirty="0">
                <a:solidFill>
                  <a:srgbClr val="002060"/>
                </a:solidFill>
              </a:rPr>
              <a:t>★次ページ</a:t>
            </a:r>
          </a:p>
        </p:txBody>
      </p:sp>
      <p:sp>
        <p:nvSpPr>
          <p:cNvPr id="5" name="スライド番号プレースホルダー 4">
            <a:extLst>
              <a:ext uri="{FF2B5EF4-FFF2-40B4-BE49-F238E27FC236}">
                <a16:creationId xmlns:a16="http://schemas.microsoft.com/office/drawing/2014/main" id="{B8377C2C-B0CF-AD18-9B0E-CE0AD0165B32}"/>
              </a:ext>
            </a:extLst>
          </p:cNvPr>
          <p:cNvSpPr>
            <a:spLocks noGrp="1"/>
          </p:cNvSpPr>
          <p:nvPr>
            <p:ph type="sldNum" sz="quarter" idx="12"/>
          </p:nvPr>
        </p:nvSpPr>
        <p:spPr/>
        <p:txBody>
          <a:bodyPr/>
          <a:lstStyle/>
          <a:p>
            <a:fld id="{3298806B-F756-4961-8E58-19A801CA38DC}" type="slidenum">
              <a:rPr kumimoji="1" lang="ja-JP" altLang="en-US" smtClean="0"/>
              <a:t>4</a:t>
            </a:fld>
            <a:endParaRPr kumimoji="1" lang="ja-JP" altLang="en-US"/>
          </a:p>
        </p:txBody>
      </p:sp>
    </p:spTree>
    <p:extLst>
      <p:ext uri="{BB962C8B-B14F-4D97-AF65-F5344CB8AC3E}">
        <p14:creationId xmlns:p14="http://schemas.microsoft.com/office/powerpoint/2010/main" val="116484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25095C7-B69A-792F-5D42-6A5D2D25E08B}"/>
              </a:ext>
            </a:extLst>
          </p:cNvPr>
          <p:cNvSpPr txBox="1"/>
          <p:nvPr/>
        </p:nvSpPr>
        <p:spPr>
          <a:xfrm>
            <a:off x="357447" y="124690"/>
            <a:ext cx="2954655" cy="461665"/>
          </a:xfrm>
          <a:prstGeom prst="rect">
            <a:avLst/>
          </a:prstGeom>
          <a:noFill/>
        </p:spPr>
        <p:txBody>
          <a:bodyPr wrap="none" rtlCol="0">
            <a:spAutoFit/>
          </a:bodyPr>
          <a:lstStyle/>
          <a:p>
            <a:r>
              <a:rPr kumimoji="1" lang="ja-JP" altLang="en-US" sz="2400" b="1" dirty="0"/>
              <a:t>歩行時の感染症対策</a:t>
            </a:r>
          </a:p>
        </p:txBody>
      </p:sp>
      <p:sp>
        <p:nvSpPr>
          <p:cNvPr id="5" name="テキスト ボックス 4">
            <a:extLst>
              <a:ext uri="{FF2B5EF4-FFF2-40B4-BE49-F238E27FC236}">
                <a16:creationId xmlns:a16="http://schemas.microsoft.com/office/drawing/2014/main" id="{5DED6CEA-DB4A-3938-F64D-8CBD667B7F82}"/>
              </a:ext>
            </a:extLst>
          </p:cNvPr>
          <p:cNvSpPr txBox="1"/>
          <p:nvPr/>
        </p:nvSpPr>
        <p:spPr>
          <a:xfrm>
            <a:off x="609600" y="464336"/>
            <a:ext cx="11432770" cy="2431050"/>
          </a:xfrm>
          <a:prstGeom prst="rect">
            <a:avLst/>
          </a:prstGeom>
          <a:noFill/>
        </p:spPr>
        <p:txBody>
          <a:bodyPr wrap="square" rtlCol="0">
            <a:spAutoFit/>
          </a:bodyPr>
          <a:lstStyle/>
          <a:p>
            <a:pPr>
              <a:lnSpc>
                <a:spcPts val="3000"/>
              </a:lnSpc>
            </a:pPr>
            <a:r>
              <a:rPr kumimoji="1" lang="ja-JP" altLang="en-US" dirty="0"/>
              <a:t>歩行中は参加者、同行者含め以下の留意点や遵守すべき内容を周知・徹底する。</a:t>
            </a:r>
            <a:endParaRPr kumimoji="1" lang="en-US" altLang="ja-JP" dirty="0"/>
          </a:p>
          <a:p>
            <a:endParaRPr kumimoji="1" lang="en-US" altLang="ja-JP" sz="400" dirty="0"/>
          </a:p>
          <a:p>
            <a:pPr marL="342900" indent="-342900">
              <a:lnSpc>
                <a:spcPts val="3000"/>
              </a:lnSpc>
              <a:buFont typeface="+mj-lt"/>
              <a:buAutoNum type="arabicPeriod"/>
            </a:pPr>
            <a:r>
              <a:rPr kumimoji="1" lang="ja-JP" altLang="en-US" dirty="0"/>
              <a:t>フィジカルディスタンス確保とマスクの脱着</a:t>
            </a:r>
          </a:p>
          <a:p>
            <a:pPr marL="742950" lvl="1" indent="-285750">
              <a:lnSpc>
                <a:spcPts val="3000"/>
              </a:lnSpc>
              <a:buFont typeface="Arial" panose="020B0604020202020204" pitchFamily="34" charset="0"/>
              <a:buChar char="•"/>
            </a:pPr>
            <a:r>
              <a:rPr kumimoji="1" lang="ja-JP" altLang="en-US" dirty="0"/>
              <a:t>道幅に応じて</a:t>
            </a:r>
            <a:r>
              <a:rPr kumimoji="1" lang="en-US" altLang="ja-JP" dirty="0"/>
              <a:t>2</a:t>
            </a:r>
            <a:r>
              <a:rPr kumimoji="1" lang="ja-JP" altLang="en-US" dirty="0"/>
              <a:t>列縦隊、または</a:t>
            </a:r>
            <a:r>
              <a:rPr kumimoji="1" lang="en-US" altLang="ja-JP" dirty="0"/>
              <a:t>1</a:t>
            </a:r>
            <a:r>
              <a:rPr kumimoji="1" lang="ja-JP" altLang="en-US" dirty="0"/>
              <a:t>列縦隊</a:t>
            </a:r>
            <a:endParaRPr lang="en-US" altLang="ja-JP" dirty="0"/>
          </a:p>
          <a:p>
            <a:pPr marL="742950" lvl="1" indent="-285750">
              <a:lnSpc>
                <a:spcPts val="3000"/>
              </a:lnSpc>
              <a:buFont typeface="Arial" panose="020B0604020202020204" pitchFamily="34" charset="0"/>
              <a:buChar char="•"/>
            </a:pPr>
            <a:r>
              <a:rPr kumimoji="1" lang="ja-JP" altLang="en-US" dirty="0"/>
              <a:t>感染予防の観点から</a:t>
            </a:r>
            <a:r>
              <a:rPr kumimoji="1" lang="ja-JP" altLang="en-US" b="1" u="sng" dirty="0"/>
              <a:t>前後左右</a:t>
            </a:r>
            <a:r>
              <a:rPr kumimoji="1" lang="en-US" altLang="ja-JP" b="1" u="sng" dirty="0"/>
              <a:t>1m</a:t>
            </a:r>
            <a:r>
              <a:rPr kumimoji="1" lang="ja-JP" altLang="en-US" b="1" u="sng" dirty="0"/>
              <a:t>以上</a:t>
            </a:r>
            <a:r>
              <a:rPr kumimoji="1" lang="ja-JP" altLang="en-US" dirty="0"/>
              <a:t>の距離を空け、確保可能な場合は状況に応じて適宜マスクを脱着</a:t>
            </a:r>
            <a:endParaRPr lang="en-US" altLang="ja-JP" dirty="0"/>
          </a:p>
          <a:p>
            <a:pPr marL="742950" lvl="1" indent="-285750">
              <a:lnSpc>
                <a:spcPts val="3000"/>
              </a:lnSpc>
              <a:buFont typeface="Arial" panose="020B0604020202020204" pitchFamily="34" charset="0"/>
              <a:buChar char="•"/>
            </a:pPr>
            <a:r>
              <a:rPr kumimoji="1" lang="ja-JP" altLang="en-US" dirty="0"/>
              <a:t>信号待ちなどの狭い範囲で待機する際は、</a:t>
            </a:r>
            <a:r>
              <a:rPr kumimoji="1" lang="en-US" altLang="ja-JP" dirty="0"/>
              <a:t>1m</a:t>
            </a:r>
            <a:r>
              <a:rPr kumimoji="1" lang="ja-JP" altLang="en-US" dirty="0"/>
              <a:t>の距離を確保できないときでもできるだけ距離を離し、待機の際は対面で会話することがないよう前方を向くよう声をかけ、基本はマスク着用とする</a:t>
            </a:r>
          </a:p>
        </p:txBody>
      </p:sp>
      <p:pic>
        <p:nvPicPr>
          <p:cNvPr id="3" name="図 2" descr="ロゴ&#10;&#10;自動的に生成された説明">
            <a:extLst>
              <a:ext uri="{FF2B5EF4-FFF2-40B4-BE49-F238E27FC236}">
                <a16:creationId xmlns:a16="http://schemas.microsoft.com/office/drawing/2014/main" id="{99A7368E-68C0-D985-6994-D2039127A1E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661579" y="124690"/>
            <a:ext cx="1380791" cy="1380791"/>
          </a:xfrm>
          <a:prstGeom prst="rect">
            <a:avLst/>
          </a:prstGeom>
        </p:spPr>
      </p:pic>
      <p:sp>
        <p:nvSpPr>
          <p:cNvPr id="2" name="スライド番号プレースホルダー 1">
            <a:extLst>
              <a:ext uri="{FF2B5EF4-FFF2-40B4-BE49-F238E27FC236}">
                <a16:creationId xmlns:a16="http://schemas.microsoft.com/office/drawing/2014/main" id="{8A3F07A9-3394-0377-2A9D-1964CC3E02F7}"/>
              </a:ext>
            </a:extLst>
          </p:cNvPr>
          <p:cNvSpPr>
            <a:spLocks noGrp="1"/>
          </p:cNvSpPr>
          <p:nvPr>
            <p:ph type="sldNum" sz="quarter" idx="12"/>
          </p:nvPr>
        </p:nvSpPr>
        <p:spPr/>
        <p:txBody>
          <a:bodyPr/>
          <a:lstStyle/>
          <a:p>
            <a:fld id="{3298806B-F756-4961-8E58-19A801CA38DC}" type="slidenum">
              <a:rPr kumimoji="1" lang="ja-JP" altLang="en-US" smtClean="0"/>
              <a:t>5</a:t>
            </a:fld>
            <a:endParaRPr kumimoji="1" lang="ja-JP" altLang="en-US"/>
          </a:p>
        </p:txBody>
      </p:sp>
      <p:sp>
        <p:nvSpPr>
          <p:cNvPr id="37" name="テキスト ボックス 36">
            <a:extLst>
              <a:ext uri="{FF2B5EF4-FFF2-40B4-BE49-F238E27FC236}">
                <a16:creationId xmlns:a16="http://schemas.microsoft.com/office/drawing/2014/main" id="{4D3533F6-452B-4CA1-9AA2-C2D1C8F6804F}"/>
              </a:ext>
            </a:extLst>
          </p:cNvPr>
          <p:cNvSpPr txBox="1"/>
          <p:nvPr/>
        </p:nvSpPr>
        <p:spPr>
          <a:xfrm>
            <a:off x="609600" y="2825124"/>
            <a:ext cx="11290852" cy="3523465"/>
          </a:xfrm>
          <a:prstGeom prst="rect">
            <a:avLst/>
          </a:prstGeom>
          <a:noFill/>
        </p:spPr>
        <p:txBody>
          <a:bodyPr wrap="square" rtlCol="0">
            <a:spAutoFit/>
          </a:bodyPr>
          <a:lstStyle/>
          <a:p>
            <a:pPr marL="342900" indent="-342900">
              <a:lnSpc>
                <a:spcPts val="3000"/>
              </a:lnSpc>
              <a:buFont typeface="+mj-lt"/>
              <a:buAutoNum type="arabicPeriod" startAt="2"/>
            </a:pPr>
            <a:r>
              <a:rPr kumimoji="1" lang="ja-JP" altLang="en-US" dirty="0"/>
              <a:t>マスクの原則着用</a:t>
            </a:r>
            <a:endParaRPr kumimoji="1" lang="en-US" altLang="ja-JP" dirty="0"/>
          </a:p>
          <a:p>
            <a:pPr marL="622300" lvl="1" indent="-165100">
              <a:lnSpc>
                <a:spcPts val="3000"/>
              </a:lnSpc>
              <a:buFont typeface="Arial" panose="020B0604020202020204" pitchFamily="34" charset="0"/>
              <a:buChar char="•"/>
            </a:pPr>
            <a:r>
              <a:rPr kumimoji="1" lang="ja-JP" altLang="en-US" dirty="0"/>
              <a:t>熱中症対策を</a:t>
            </a:r>
            <a:r>
              <a:rPr lang="ja-JP" altLang="en-US" dirty="0"/>
              <a:t>考慮し</a:t>
            </a:r>
            <a:r>
              <a:rPr kumimoji="1" lang="ja-JP" altLang="en-US" dirty="0"/>
              <a:t>、十分な身体的距離を確保できるときは、マスクの脱着を可とする</a:t>
            </a:r>
            <a:endParaRPr kumimoji="1" lang="en-US" altLang="ja-JP" dirty="0"/>
          </a:p>
          <a:p>
            <a:pPr marL="622300" lvl="1" indent="-165100">
              <a:lnSpc>
                <a:spcPts val="3000"/>
              </a:lnSpc>
              <a:buFont typeface="Arial" panose="020B0604020202020204" pitchFamily="34" charset="0"/>
              <a:buChar char="•"/>
            </a:pPr>
            <a:r>
              <a:rPr kumimoji="1" lang="ja-JP" altLang="en-US" dirty="0"/>
              <a:t>同行歩行者は、参加者が自己判断で適切にマスクを外せるよう声をかける</a:t>
            </a:r>
            <a:endParaRPr kumimoji="1" lang="en-US" altLang="ja-JP" dirty="0"/>
          </a:p>
          <a:p>
            <a:pPr marL="622300" lvl="1" indent="-165100">
              <a:lnSpc>
                <a:spcPts val="3000"/>
              </a:lnSpc>
              <a:buFont typeface="Arial" panose="020B0604020202020204" pitchFamily="34" charset="0"/>
              <a:buChar char="•"/>
            </a:pPr>
            <a:r>
              <a:rPr kumimoji="1" lang="ja-JP" altLang="en-US" dirty="0"/>
              <a:t>声かけや参加者同士で会話をするとき、信号待ちなど狭い範囲で待機するときはマスク着用とする</a:t>
            </a:r>
            <a:endParaRPr kumimoji="1" lang="ja-JP" altLang="en-US" sz="600" dirty="0"/>
          </a:p>
          <a:p>
            <a:pPr marL="342900" indent="-342900">
              <a:lnSpc>
                <a:spcPts val="3000"/>
              </a:lnSpc>
              <a:buFont typeface="+mj-lt"/>
              <a:buAutoNum type="arabicPeriod" startAt="2"/>
            </a:pPr>
            <a:r>
              <a:rPr kumimoji="1" lang="ja-JP" altLang="en-US" dirty="0"/>
              <a:t>感染拡大の防止</a:t>
            </a:r>
            <a:endParaRPr lang="en-US" altLang="ja-JP" dirty="0"/>
          </a:p>
          <a:p>
            <a:pPr marL="623888" lvl="1" indent="-166688">
              <a:lnSpc>
                <a:spcPts val="3000"/>
              </a:lnSpc>
              <a:buFont typeface="Arial" panose="020B0604020202020204" pitchFamily="34" charset="0"/>
              <a:buChar char="•"/>
            </a:pPr>
            <a:r>
              <a:rPr lang="ja-JP" altLang="en-US" dirty="0"/>
              <a:t>１班</a:t>
            </a:r>
            <a:r>
              <a:rPr lang="en-US" altLang="ja-JP" dirty="0"/>
              <a:t>(</a:t>
            </a:r>
            <a:r>
              <a:rPr lang="ja-JP" altLang="en-US" dirty="0"/>
              <a:t>最大３０名程度</a:t>
            </a:r>
            <a:r>
              <a:rPr lang="en-US" altLang="ja-JP" dirty="0"/>
              <a:t>)</a:t>
            </a:r>
            <a:r>
              <a:rPr lang="ja-JP" altLang="en-US" dirty="0"/>
              <a:t>ごとに隊列を形成し、これを維持、班を跨いだ</a:t>
            </a:r>
            <a:r>
              <a:rPr kumimoji="1" lang="ja-JP" altLang="en-US" dirty="0"/>
              <a:t>生徒の交錯を防ぐ</a:t>
            </a:r>
            <a:endParaRPr kumimoji="1" lang="en-US" altLang="ja-JP" dirty="0"/>
          </a:p>
          <a:p>
            <a:pPr marL="1257300" lvl="2" indent="-342900">
              <a:lnSpc>
                <a:spcPts val="3000"/>
              </a:lnSpc>
              <a:buFont typeface="+mj-ea"/>
              <a:buAutoNum type="circleNumDbPlain"/>
            </a:pPr>
            <a:r>
              <a:rPr lang="ja-JP" altLang="en-US" dirty="0"/>
              <a:t>班間の</a:t>
            </a:r>
            <a:r>
              <a:rPr lang="ja-JP" altLang="en-US" b="1" u="sng" dirty="0"/>
              <a:t>十分な距離（約</a:t>
            </a:r>
            <a:r>
              <a:rPr lang="en-US" altLang="ja-JP" b="1" u="sng" dirty="0"/>
              <a:t>100m</a:t>
            </a:r>
            <a:r>
              <a:rPr lang="ja-JP" altLang="en-US" b="1" u="sng" dirty="0"/>
              <a:t>を想定）</a:t>
            </a:r>
            <a:r>
              <a:rPr lang="ja-JP" altLang="en-US" dirty="0"/>
              <a:t>が確保できるよう、班ごとのスタートを</a:t>
            </a:r>
            <a:r>
              <a:rPr lang="en-US" altLang="ja-JP" dirty="0"/>
              <a:t>1.5</a:t>
            </a:r>
            <a:r>
              <a:rPr lang="ja-JP" altLang="en-US" dirty="0"/>
              <a:t>分間隔とする</a:t>
            </a:r>
            <a:endParaRPr lang="en-US" altLang="ja-JP" dirty="0"/>
          </a:p>
          <a:p>
            <a:pPr marL="1257300" lvl="2" indent="-342900">
              <a:lnSpc>
                <a:spcPts val="3000"/>
              </a:lnSpc>
              <a:buFont typeface="+mj-ea"/>
              <a:buAutoNum type="circleNumDbPlain"/>
            </a:pPr>
            <a:r>
              <a:rPr kumimoji="1" lang="ja-JP" altLang="en-US" dirty="0"/>
              <a:t>歩行中も</a:t>
            </a:r>
            <a:r>
              <a:rPr lang="ja-JP" altLang="en-US" dirty="0"/>
              <a:t>班</a:t>
            </a:r>
            <a:r>
              <a:rPr kumimoji="1" lang="ja-JP" altLang="en-US" dirty="0"/>
              <a:t>と間隔を維持できるよう、</a:t>
            </a:r>
            <a:r>
              <a:rPr lang="ja-JP" altLang="en-US" dirty="0"/>
              <a:t>班</a:t>
            </a:r>
            <a:r>
              <a:rPr kumimoji="1" lang="ja-JP" altLang="en-US" dirty="0"/>
              <a:t>の前後に相談員を配置</a:t>
            </a:r>
            <a:r>
              <a:rPr lang="ja-JP" altLang="en-US" dirty="0"/>
              <a:t>する</a:t>
            </a:r>
            <a:endParaRPr kumimoji="1" lang="en-US" altLang="ja-JP" dirty="0"/>
          </a:p>
          <a:p>
            <a:pPr marL="1257300" lvl="2" indent="-342900">
              <a:lnSpc>
                <a:spcPts val="3000"/>
              </a:lnSpc>
              <a:buFont typeface="+mj-ea"/>
              <a:buAutoNum type="circleNumDbPlain"/>
            </a:pPr>
            <a:r>
              <a:rPr lang="ja-JP" altLang="en-US" b="1" u="sng" dirty="0"/>
              <a:t>生徒</a:t>
            </a:r>
            <a:r>
              <a:rPr lang="en-US" altLang="ja-JP" b="1" u="sng" dirty="0"/>
              <a:t>5</a:t>
            </a:r>
            <a:r>
              <a:rPr lang="ja-JP" altLang="en-US" b="1" u="sng" dirty="0"/>
              <a:t>人に対し相談員最低</a:t>
            </a:r>
            <a:r>
              <a:rPr lang="en-US" altLang="ja-JP" b="1" u="sng" dirty="0"/>
              <a:t>1</a:t>
            </a:r>
            <a:r>
              <a:rPr lang="ja-JP" altLang="en-US" b="1" u="sng" dirty="0"/>
              <a:t>人</a:t>
            </a:r>
            <a:r>
              <a:rPr lang="ja-JP" altLang="en-US" dirty="0"/>
              <a:t>を配置し、隊列維持および前後の班との交錯を防ぐ</a:t>
            </a:r>
            <a:endParaRPr kumimoji="1" lang="ja-JP" altLang="en-US" dirty="0"/>
          </a:p>
        </p:txBody>
      </p:sp>
    </p:spTree>
    <p:extLst>
      <p:ext uri="{BB962C8B-B14F-4D97-AF65-F5344CB8AC3E}">
        <p14:creationId xmlns:p14="http://schemas.microsoft.com/office/powerpoint/2010/main" val="117157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25095C7-B69A-792F-5D42-6A5D2D25E08B}"/>
              </a:ext>
            </a:extLst>
          </p:cNvPr>
          <p:cNvSpPr txBox="1"/>
          <p:nvPr/>
        </p:nvSpPr>
        <p:spPr>
          <a:xfrm>
            <a:off x="357447" y="314160"/>
            <a:ext cx="4466343" cy="461665"/>
          </a:xfrm>
          <a:prstGeom prst="rect">
            <a:avLst/>
          </a:prstGeom>
          <a:noFill/>
        </p:spPr>
        <p:txBody>
          <a:bodyPr wrap="square" rtlCol="0">
            <a:spAutoFit/>
          </a:bodyPr>
          <a:lstStyle/>
          <a:p>
            <a:r>
              <a:rPr kumimoji="1" lang="ja-JP" altLang="en-US" sz="2400" b="1" dirty="0"/>
              <a:t>歩行時の感染症対策イメージ図</a:t>
            </a:r>
          </a:p>
        </p:txBody>
      </p:sp>
      <p:pic>
        <p:nvPicPr>
          <p:cNvPr id="3" name="図 2" descr="ロゴ&#10;&#10;自動的に生成された説明">
            <a:extLst>
              <a:ext uri="{FF2B5EF4-FFF2-40B4-BE49-F238E27FC236}">
                <a16:creationId xmlns:a16="http://schemas.microsoft.com/office/drawing/2014/main" id="{99A7368E-68C0-D985-6994-D2039127A1E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661579" y="124690"/>
            <a:ext cx="1380791" cy="1380791"/>
          </a:xfrm>
          <a:prstGeom prst="rect">
            <a:avLst/>
          </a:prstGeom>
        </p:spPr>
      </p:pic>
      <p:sp>
        <p:nvSpPr>
          <p:cNvPr id="2" name="スライド番号プレースホルダー 1">
            <a:extLst>
              <a:ext uri="{FF2B5EF4-FFF2-40B4-BE49-F238E27FC236}">
                <a16:creationId xmlns:a16="http://schemas.microsoft.com/office/drawing/2014/main" id="{63FBA300-2283-4B21-29D6-5A84C204C9D3}"/>
              </a:ext>
            </a:extLst>
          </p:cNvPr>
          <p:cNvSpPr>
            <a:spLocks noGrp="1"/>
          </p:cNvSpPr>
          <p:nvPr>
            <p:ph type="sldNum" sz="quarter" idx="12"/>
          </p:nvPr>
        </p:nvSpPr>
        <p:spPr/>
        <p:txBody>
          <a:bodyPr/>
          <a:lstStyle/>
          <a:p>
            <a:fld id="{3298806B-F756-4961-8E58-19A801CA38DC}" type="slidenum">
              <a:rPr kumimoji="1" lang="ja-JP" altLang="en-US" smtClean="0"/>
              <a:t>6</a:t>
            </a:fld>
            <a:endParaRPr kumimoji="1" lang="ja-JP" altLang="en-US"/>
          </a:p>
        </p:txBody>
      </p:sp>
      <p:cxnSp>
        <p:nvCxnSpPr>
          <p:cNvPr id="40" name="直線コネクタ 39">
            <a:extLst>
              <a:ext uri="{FF2B5EF4-FFF2-40B4-BE49-F238E27FC236}">
                <a16:creationId xmlns:a16="http://schemas.microsoft.com/office/drawing/2014/main" id="{FD45FA14-14C8-4D03-9B56-9DBAFF9CEE38}"/>
              </a:ext>
            </a:extLst>
          </p:cNvPr>
          <p:cNvCxnSpPr>
            <a:cxnSpLocks/>
          </p:cNvCxnSpPr>
          <p:nvPr/>
        </p:nvCxnSpPr>
        <p:spPr>
          <a:xfrm>
            <a:off x="524601" y="2020501"/>
            <a:ext cx="0" cy="121275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FD356139-8CF8-4E9A-A712-6E0C25960E4F}"/>
              </a:ext>
            </a:extLst>
          </p:cNvPr>
          <p:cNvCxnSpPr>
            <a:cxnSpLocks/>
          </p:cNvCxnSpPr>
          <p:nvPr/>
        </p:nvCxnSpPr>
        <p:spPr>
          <a:xfrm>
            <a:off x="7576518" y="2189399"/>
            <a:ext cx="0" cy="121275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BFAE2E39-38DC-442A-84CA-995E01F5C379}"/>
              </a:ext>
            </a:extLst>
          </p:cNvPr>
          <p:cNvCxnSpPr>
            <a:cxnSpLocks/>
          </p:cNvCxnSpPr>
          <p:nvPr/>
        </p:nvCxnSpPr>
        <p:spPr>
          <a:xfrm>
            <a:off x="9765331" y="2177294"/>
            <a:ext cx="0" cy="12127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4" name="楕円 43">
            <a:extLst>
              <a:ext uri="{FF2B5EF4-FFF2-40B4-BE49-F238E27FC236}">
                <a16:creationId xmlns:a16="http://schemas.microsoft.com/office/drawing/2014/main" id="{0DB9C878-67F0-48C8-B2DD-3F2BDC5F9053}"/>
              </a:ext>
            </a:extLst>
          </p:cNvPr>
          <p:cNvSpPr/>
          <p:nvPr/>
        </p:nvSpPr>
        <p:spPr>
          <a:xfrm>
            <a:off x="658155" y="2574770"/>
            <a:ext cx="197182" cy="242051"/>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楕円 44">
            <a:extLst>
              <a:ext uri="{FF2B5EF4-FFF2-40B4-BE49-F238E27FC236}">
                <a16:creationId xmlns:a16="http://schemas.microsoft.com/office/drawing/2014/main" id="{F11B838E-298A-4C5F-8488-E77FA4264C74}"/>
              </a:ext>
            </a:extLst>
          </p:cNvPr>
          <p:cNvSpPr/>
          <p:nvPr/>
        </p:nvSpPr>
        <p:spPr>
          <a:xfrm>
            <a:off x="1029274" y="2261740"/>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6" name="楕円 45">
            <a:extLst>
              <a:ext uri="{FF2B5EF4-FFF2-40B4-BE49-F238E27FC236}">
                <a16:creationId xmlns:a16="http://schemas.microsoft.com/office/drawing/2014/main" id="{66B0C5ED-4F1C-480E-86D0-6801840904FC}"/>
              </a:ext>
            </a:extLst>
          </p:cNvPr>
          <p:cNvSpPr/>
          <p:nvPr/>
        </p:nvSpPr>
        <p:spPr>
          <a:xfrm>
            <a:off x="1029274" y="2949285"/>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7" name="楕円 46">
            <a:extLst>
              <a:ext uri="{FF2B5EF4-FFF2-40B4-BE49-F238E27FC236}">
                <a16:creationId xmlns:a16="http://schemas.microsoft.com/office/drawing/2014/main" id="{7A9C0DAF-8AAE-4043-81FE-5B8737EC0462}"/>
              </a:ext>
            </a:extLst>
          </p:cNvPr>
          <p:cNvSpPr/>
          <p:nvPr/>
        </p:nvSpPr>
        <p:spPr>
          <a:xfrm>
            <a:off x="1543006" y="2261740"/>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8" name="楕円 47">
            <a:extLst>
              <a:ext uri="{FF2B5EF4-FFF2-40B4-BE49-F238E27FC236}">
                <a16:creationId xmlns:a16="http://schemas.microsoft.com/office/drawing/2014/main" id="{4A9EC8FB-616C-49FE-B058-032D43B69EA4}"/>
              </a:ext>
            </a:extLst>
          </p:cNvPr>
          <p:cNvSpPr/>
          <p:nvPr/>
        </p:nvSpPr>
        <p:spPr>
          <a:xfrm>
            <a:off x="1540735" y="2937772"/>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9" name="楕円 48">
            <a:extLst>
              <a:ext uri="{FF2B5EF4-FFF2-40B4-BE49-F238E27FC236}">
                <a16:creationId xmlns:a16="http://schemas.microsoft.com/office/drawing/2014/main" id="{0E0BBD73-F964-43CA-8DB8-FA262DF3401F}"/>
              </a:ext>
            </a:extLst>
          </p:cNvPr>
          <p:cNvSpPr/>
          <p:nvPr/>
        </p:nvSpPr>
        <p:spPr>
          <a:xfrm>
            <a:off x="2046799" y="2937772"/>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0" name="楕円 49">
            <a:extLst>
              <a:ext uri="{FF2B5EF4-FFF2-40B4-BE49-F238E27FC236}">
                <a16:creationId xmlns:a16="http://schemas.microsoft.com/office/drawing/2014/main" id="{9F0572D4-C80E-44CE-BC45-5834BEACBB8F}"/>
              </a:ext>
            </a:extLst>
          </p:cNvPr>
          <p:cNvSpPr/>
          <p:nvPr/>
        </p:nvSpPr>
        <p:spPr>
          <a:xfrm>
            <a:off x="2553459" y="2949284"/>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1" name="楕円 50">
            <a:extLst>
              <a:ext uri="{FF2B5EF4-FFF2-40B4-BE49-F238E27FC236}">
                <a16:creationId xmlns:a16="http://schemas.microsoft.com/office/drawing/2014/main" id="{C7F2EF2E-9441-4804-B624-97D0B65D894E}"/>
              </a:ext>
            </a:extLst>
          </p:cNvPr>
          <p:cNvSpPr/>
          <p:nvPr/>
        </p:nvSpPr>
        <p:spPr>
          <a:xfrm>
            <a:off x="2560165" y="2261450"/>
            <a:ext cx="197182" cy="242051"/>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楕円 51">
            <a:extLst>
              <a:ext uri="{FF2B5EF4-FFF2-40B4-BE49-F238E27FC236}">
                <a16:creationId xmlns:a16="http://schemas.microsoft.com/office/drawing/2014/main" id="{CE7D763F-7EAF-4E52-B624-7D5EBF3C7600}"/>
              </a:ext>
            </a:extLst>
          </p:cNvPr>
          <p:cNvSpPr/>
          <p:nvPr/>
        </p:nvSpPr>
        <p:spPr>
          <a:xfrm>
            <a:off x="6586937" y="2574766"/>
            <a:ext cx="197182" cy="242051"/>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楕円 58">
            <a:extLst>
              <a:ext uri="{FF2B5EF4-FFF2-40B4-BE49-F238E27FC236}">
                <a16:creationId xmlns:a16="http://schemas.microsoft.com/office/drawing/2014/main" id="{E7109ECB-F171-41C5-A8D3-352B3D0020CB}"/>
              </a:ext>
            </a:extLst>
          </p:cNvPr>
          <p:cNvSpPr/>
          <p:nvPr/>
        </p:nvSpPr>
        <p:spPr>
          <a:xfrm>
            <a:off x="3578293" y="2951063"/>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2" name="楕円 61">
            <a:extLst>
              <a:ext uri="{FF2B5EF4-FFF2-40B4-BE49-F238E27FC236}">
                <a16:creationId xmlns:a16="http://schemas.microsoft.com/office/drawing/2014/main" id="{748F87D9-ED27-4474-B8A2-B4B769A6908E}"/>
              </a:ext>
            </a:extLst>
          </p:cNvPr>
          <p:cNvSpPr/>
          <p:nvPr/>
        </p:nvSpPr>
        <p:spPr>
          <a:xfrm>
            <a:off x="3062966" y="2949284"/>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3" name="楕円 62">
            <a:extLst>
              <a:ext uri="{FF2B5EF4-FFF2-40B4-BE49-F238E27FC236}">
                <a16:creationId xmlns:a16="http://schemas.microsoft.com/office/drawing/2014/main" id="{EBF5936C-7AAE-4BA4-942F-12FCB89CDABE}"/>
              </a:ext>
            </a:extLst>
          </p:cNvPr>
          <p:cNvSpPr/>
          <p:nvPr/>
        </p:nvSpPr>
        <p:spPr>
          <a:xfrm>
            <a:off x="2050598" y="2250277"/>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4" name="楕円 63">
            <a:extLst>
              <a:ext uri="{FF2B5EF4-FFF2-40B4-BE49-F238E27FC236}">
                <a16:creationId xmlns:a16="http://schemas.microsoft.com/office/drawing/2014/main" id="{AED12AE7-B86A-4220-884E-AE2250189A4F}"/>
              </a:ext>
            </a:extLst>
          </p:cNvPr>
          <p:cNvSpPr/>
          <p:nvPr/>
        </p:nvSpPr>
        <p:spPr>
          <a:xfrm>
            <a:off x="3080811" y="2256018"/>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5" name="楕円 64">
            <a:extLst>
              <a:ext uri="{FF2B5EF4-FFF2-40B4-BE49-F238E27FC236}">
                <a16:creationId xmlns:a16="http://schemas.microsoft.com/office/drawing/2014/main" id="{90512601-80BC-4679-AC90-E50A65448E72}"/>
              </a:ext>
            </a:extLst>
          </p:cNvPr>
          <p:cNvSpPr/>
          <p:nvPr/>
        </p:nvSpPr>
        <p:spPr>
          <a:xfrm>
            <a:off x="4602985" y="2927111"/>
            <a:ext cx="197182" cy="242051"/>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0227FF8F-A8F6-4CDE-828B-6932E388E369}"/>
              </a:ext>
            </a:extLst>
          </p:cNvPr>
          <p:cNvSpPr txBox="1"/>
          <p:nvPr/>
        </p:nvSpPr>
        <p:spPr>
          <a:xfrm>
            <a:off x="8046891" y="2681044"/>
            <a:ext cx="1206810" cy="599331"/>
          </a:xfrm>
          <a:prstGeom prst="rect">
            <a:avLst/>
          </a:prstGeom>
          <a:noFill/>
        </p:spPr>
        <p:txBody>
          <a:bodyPr wrap="square" rtlCol="0">
            <a:spAutoFit/>
          </a:bodyPr>
          <a:lstStyle/>
          <a:p>
            <a:pPr algn="ctr">
              <a:lnSpc>
                <a:spcPts val="2100"/>
              </a:lnSpc>
            </a:pPr>
            <a:r>
              <a:rPr kumimoji="1" lang="en-US" altLang="ja-JP" sz="1000" b="1" dirty="0">
                <a:solidFill>
                  <a:srgbClr val="FF0000"/>
                </a:solidFill>
              </a:rPr>
              <a:t>1.5</a:t>
            </a:r>
            <a:r>
              <a:rPr kumimoji="1" lang="ja-JP" altLang="en-US" sz="1000" b="1" dirty="0">
                <a:solidFill>
                  <a:srgbClr val="FF0000"/>
                </a:solidFill>
              </a:rPr>
              <a:t>分＝</a:t>
            </a:r>
            <a:r>
              <a:rPr lang="ja-JP" altLang="en-US" sz="1000" b="1" dirty="0">
                <a:solidFill>
                  <a:srgbClr val="FF0000"/>
                </a:solidFill>
              </a:rPr>
              <a:t>約</a:t>
            </a:r>
            <a:r>
              <a:rPr lang="en-US" altLang="ja-JP" sz="1000" b="1" dirty="0">
                <a:solidFill>
                  <a:srgbClr val="FF0000"/>
                </a:solidFill>
              </a:rPr>
              <a:t>100m</a:t>
            </a:r>
          </a:p>
          <a:p>
            <a:pPr algn="ctr">
              <a:lnSpc>
                <a:spcPts val="2100"/>
              </a:lnSpc>
            </a:pPr>
            <a:r>
              <a:rPr kumimoji="1" lang="ja-JP" altLang="en-US" sz="1000" b="1" dirty="0">
                <a:solidFill>
                  <a:srgbClr val="FF0000"/>
                </a:solidFill>
              </a:rPr>
              <a:t>間隔を確保</a:t>
            </a:r>
          </a:p>
        </p:txBody>
      </p:sp>
      <p:sp>
        <p:nvSpPr>
          <p:cNvPr id="67" name="テキスト ボックス 66">
            <a:extLst>
              <a:ext uri="{FF2B5EF4-FFF2-40B4-BE49-F238E27FC236}">
                <a16:creationId xmlns:a16="http://schemas.microsoft.com/office/drawing/2014/main" id="{21EF6AB4-BE3F-4E75-9285-B16E25D6FD09}"/>
              </a:ext>
            </a:extLst>
          </p:cNvPr>
          <p:cNvSpPr txBox="1"/>
          <p:nvPr/>
        </p:nvSpPr>
        <p:spPr>
          <a:xfrm>
            <a:off x="8087480" y="2341273"/>
            <a:ext cx="1175166" cy="344325"/>
          </a:xfrm>
          <a:prstGeom prst="rect">
            <a:avLst/>
          </a:prstGeom>
          <a:noFill/>
        </p:spPr>
        <p:txBody>
          <a:bodyPr wrap="square" rtlCol="0">
            <a:spAutoFit/>
          </a:bodyPr>
          <a:lstStyle/>
          <a:p>
            <a:pPr algn="ctr">
              <a:lnSpc>
                <a:spcPts val="2100"/>
              </a:lnSpc>
            </a:pPr>
            <a:r>
              <a:rPr kumimoji="1" lang="ja-JP" altLang="en-US" sz="1400" b="1" dirty="0">
                <a:solidFill>
                  <a:srgbClr val="FF0000"/>
                </a:solidFill>
              </a:rPr>
              <a:t>①</a:t>
            </a:r>
          </a:p>
        </p:txBody>
      </p:sp>
      <p:sp>
        <p:nvSpPr>
          <p:cNvPr id="68" name="テキスト ボックス 67">
            <a:extLst>
              <a:ext uri="{FF2B5EF4-FFF2-40B4-BE49-F238E27FC236}">
                <a16:creationId xmlns:a16="http://schemas.microsoft.com/office/drawing/2014/main" id="{A8C0A212-66D3-4A32-9E77-5E6897A5C8E6}"/>
              </a:ext>
            </a:extLst>
          </p:cNvPr>
          <p:cNvSpPr txBox="1"/>
          <p:nvPr/>
        </p:nvSpPr>
        <p:spPr>
          <a:xfrm>
            <a:off x="606196" y="1715828"/>
            <a:ext cx="1820471" cy="426463"/>
          </a:xfrm>
          <a:prstGeom prst="rect">
            <a:avLst/>
          </a:prstGeom>
          <a:noFill/>
        </p:spPr>
        <p:txBody>
          <a:bodyPr wrap="square" lIns="36000" rtlCol="0">
            <a:spAutoFit/>
          </a:bodyPr>
          <a:lstStyle/>
          <a:p>
            <a:pPr>
              <a:lnSpc>
                <a:spcPct val="150000"/>
              </a:lnSpc>
            </a:pPr>
            <a:r>
              <a:rPr lang="ja-JP" altLang="en-US" sz="1600" b="1" dirty="0"/>
              <a:t>＜</a:t>
            </a:r>
            <a:r>
              <a:rPr lang="en-US" altLang="ja-JP" sz="1600" b="1" dirty="0"/>
              <a:t>A</a:t>
            </a:r>
            <a:r>
              <a:rPr lang="ja-JP" altLang="en-US" sz="1600" b="1" dirty="0"/>
              <a:t>班＞</a:t>
            </a:r>
            <a:endParaRPr kumimoji="1" lang="ja-JP" altLang="en-US" sz="1600" b="1" dirty="0"/>
          </a:p>
        </p:txBody>
      </p:sp>
      <p:sp>
        <p:nvSpPr>
          <p:cNvPr id="69" name="テキスト ボックス 68">
            <a:extLst>
              <a:ext uri="{FF2B5EF4-FFF2-40B4-BE49-F238E27FC236}">
                <a16:creationId xmlns:a16="http://schemas.microsoft.com/office/drawing/2014/main" id="{B6BC14B7-8486-4FF9-9E00-1A87C49CEED3}"/>
              </a:ext>
            </a:extLst>
          </p:cNvPr>
          <p:cNvSpPr txBox="1"/>
          <p:nvPr/>
        </p:nvSpPr>
        <p:spPr>
          <a:xfrm>
            <a:off x="9847592" y="1724316"/>
            <a:ext cx="1511738" cy="426463"/>
          </a:xfrm>
          <a:prstGeom prst="rect">
            <a:avLst/>
          </a:prstGeom>
          <a:noFill/>
        </p:spPr>
        <p:txBody>
          <a:bodyPr wrap="square" lIns="36000" rtlCol="0">
            <a:spAutoFit/>
          </a:bodyPr>
          <a:lstStyle/>
          <a:p>
            <a:pPr>
              <a:lnSpc>
                <a:spcPct val="150000"/>
              </a:lnSpc>
            </a:pPr>
            <a:r>
              <a:rPr lang="ja-JP" altLang="en-US" sz="1600" b="1" dirty="0"/>
              <a:t>＜</a:t>
            </a:r>
            <a:r>
              <a:rPr lang="en-US" altLang="ja-JP" sz="1600" b="1" dirty="0"/>
              <a:t>B</a:t>
            </a:r>
            <a:r>
              <a:rPr lang="ja-JP" altLang="en-US" sz="1600" b="1" dirty="0"/>
              <a:t>班＞</a:t>
            </a:r>
            <a:endParaRPr kumimoji="1" lang="ja-JP" altLang="en-US" sz="1600" b="1" dirty="0"/>
          </a:p>
        </p:txBody>
      </p:sp>
      <p:sp>
        <p:nvSpPr>
          <p:cNvPr id="70" name="楕円 69">
            <a:extLst>
              <a:ext uri="{FF2B5EF4-FFF2-40B4-BE49-F238E27FC236}">
                <a16:creationId xmlns:a16="http://schemas.microsoft.com/office/drawing/2014/main" id="{688653A9-91EC-4AAF-8C0C-211A73B0FA20}"/>
              </a:ext>
            </a:extLst>
          </p:cNvPr>
          <p:cNvSpPr/>
          <p:nvPr/>
        </p:nvSpPr>
        <p:spPr>
          <a:xfrm>
            <a:off x="10061501" y="2614107"/>
            <a:ext cx="197182" cy="242051"/>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楕円 70">
            <a:extLst>
              <a:ext uri="{FF2B5EF4-FFF2-40B4-BE49-F238E27FC236}">
                <a16:creationId xmlns:a16="http://schemas.microsoft.com/office/drawing/2014/main" id="{0767EDA6-032D-4280-864E-5501CC5FC283}"/>
              </a:ext>
            </a:extLst>
          </p:cNvPr>
          <p:cNvSpPr/>
          <p:nvPr/>
        </p:nvSpPr>
        <p:spPr>
          <a:xfrm>
            <a:off x="10539556" y="2254439"/>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2" name="テキスト ボックス 71">
            <a:extLst>
              <a:ext uri="{FF2B5EF4-FFF2-40B4-BE49-F238E27FC236}">
                <a16:creationId xmlns:a16="http://schemas.microsoft.com/office/drawing/2014/main" id="{3F7E2070-5D65-45B8-9F8C-17DA042827CC}"/>
              </a:ext>
            </a:extLst>
          </p:cNvPr>
          <p:cNvSpPr txBox="1"/>
          <p:nvPr/>
        </p:nvSpPr>
        <p:spPr>
          <a:xfrm>
            <a:off x="264425" y="2850710"/>
            <a:ext cx="1009104" cy="707886"/>
          </a:xfrm>
          <a:prstGeom prst="rect">
            <a:avLst/>
          </a:prstGeom>
          <a:noFill/>
        </p:spPr>
        <p:txBody>
          <a:bodyPr wrap="square" rtlCol="0">
            <a:spAutoFit/>
          </a:bodyPr>
          <a:lstStyle/>
          <a:p>
            <a:pPr algn="ctr"/>
            <a:r>
              <a:rPr kumimoji="1" lang="ja-JP" altLang="en-US" sz="1000" dirty="0"/>
              <a:t>同行</a:t>
            </a:r>
            <a:endParaRPr kumimoji="1" lang="en-US" altLang="ja-JP" sz="1000" dirty="0"/>
          </a:p>
          <a:p>
            <a:pPr algn="ctr"/>
            <a:r>
              <a:rPr kumimoji="1" lang="ja-JP" altLang="en-US" sz="1000" dirty="0"/>
              <a:t>歩行者</a:t>
            </a:r>
            <a:endParaRPr kumimoji="1" lang="en-US" altLang="ja-JP" sz="1000" dirty="0"/>
          </a:p>
          <a:p>
            <a:pPr algn="ctr"/>
            <a:r>
              <a:rPr lang="ja-JP" altLang="en-US" sz="1000" b="1" dirty="0">
                <a:solidFill>
                  <a:srgbClr val="FF0000"/>
                </a:solidFill>
              </a:rPr>
              <a:t>学区</a:t>
            </a:r>
            <a:endParaRPr lang="en-US" altLang="ja-JP" sz="1000" b="1" dirty="0">
              <a:solidFill>
                <a:srgbClr val="FF0000"/>
              </a:solidFill>
            </a:endParaRPr>
          </a:p>
          <a:p>
            <a:pPr algn="ctr"/>
            <a:r>
              <a:rPr lang="ja-JP" altLang="en-US" sz="1000" b="1" dirty="0">
                <a:solidFill>
                  <a:srgbClr val="FF0000"/>
                </a:solidFill>
              </a:rPr>
              <a:t>リーダー</a:t>
            </a:r>
            <a:endParaRPr kumimoji="1" lang="ja-JP" altLang="en-US" sz="1000" b="1" dirty="0">
              <a:solidFill>
                <a:srgbClr val="FF0000"/>
              </a:solidFill>
            </a:endParaRPr>
          </a:p>
        </p:txBody>
      </p:sp>
      <p:sp>
        <p:nvSpPr>
          <p:cNvPr id="73" name="テキスト ボックス 72">
            <a:extLst>
              <a:ext uri="{FF2B5EF4-FFF2-40B4-BE49-F238E27FC236}">
                <a16:creationId xmlns:a16="http://schemas.microsoft.com/office/drawing/2014/main" id="{C96E0DB9-B280-4A68-876F-3DF7DB5B6B2E}"/>
              </a:ext>
            </a:extLst>
          </p:cNvPr>
          <p:cNvSpPr txBox="1"/>
          <p:nvPr/>
        </p:nvSpPr>
        <p:spPr>
          <a:xfrm>
            <a:off x="290653" y="3179823"/>
            <a:ext cx="270834" cy="344325"/>
          </a:xfrm>
          <a:prstGeom prst="rect">
            <a:avLst/>
          </a:prstGeom>
          <a:noFill/>
        </p:spPr>
        <p:txBody>
          <a:bodyPr wrap="square" rtlCol="0">
            <a:spAutoFit/>
          </a:bodyPr>
          <a:lstStyle/>
          <a:p>
            <a:pPr algn="ctr">
              <a:lnSpc>
                <a:spcPts val="2100"/>
              </a:lnSpc>
            </a:pPr>
            <a:r>
              <a:rPr kumimoji="1" lang="ja-JP" altLang="en-US" sz="1400" b="1" dirty="0">
                <a:solidFill>
                  <a:srgbClr val="FF0000"/>
                </a:solidFill>
              </a:rPr>
              <a:t>②</a:t>
            </a:r>
          </a:p>
        </p:txBody>
      </p:sp>
      <p:sp>
        <p:nvSpPr>
          <p:cNvPr id="74" name="矢印: 右 73">
            <a:extLst>
              <a:ext uri="{FF2B5EF4-FFF2-40B4-BE49-F238E27FC236}">
                <a16:creationId xmlns:a16="http://schemas.microsoft.com/office/drawing/2014/main" id="{FBC1D161-6D43-4AC6-971A-8BE6E861B5BE}"/>
              </a:ext>
            </a:extLst>
          </p:cNvPr>
          <p:cNvSpPr/>
          <p:nvPr/>
        </p:nvSpPr>
        <p:spPr>
          <a:xfrm rot="10800000">
            <a:off x="222969" y="2561881"/>
            <a:ext cx="288551" cy="267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a:extLst>
              <a:ext uri="{FF2B5EF4-FFF2-40B4-BE49-F238E27FC236}">
                <a16:creationId xmlns:a16="http://schemas.microsoft.com/office/drawing/2014/main" id="{29DA6F6E-D752-4CA9-A987-7E7E55983695}"/>
              </a:ext>
            </a:extLst>
          </p:cNvPr>
          <p:cNvSpPr txBox="1"/>
          <p:nvPr/>
        </p:nvSpPr>
        <p:spPr>
          <a:xfrm>
            <a:off x="9683665" y="2889952"/>
            <a:ext cx="1009104" cy="707886"/>
          </a:xfrm>
          <a:prstGeom prst="rect">
            <a:avLst/>
          </a:prstGeom>
          <a:noFill/>
        </p:spPr>
        <p:txBody>
          <a:bodyPr wrap="square" rtlCol="0">
            <a:spAutoFit/>
          </a:bodyPr>
          <a:lstStyle/>
          <a:p>
            <a:pPr algn="ctr"/>
            <a:r>
              <a:rPr kumimoji="1" lang="ja-JP" altLang="en-US" sz="1000" dirty="0"/>
              <a:t>同行</a:t>
            </a:r>
            <a:endParaRPr kumimoji="1" lang="en-US" altLang="ja-JP" sz="1000" dirty="0"/>
          </a:p>
          <a:p>
            <a:pPr algn="ctr"/>
            <a:r>
              <a:rPr kumimoji="1" lang="ja-JP" altLang="en-US" sz="1000" dirty="0"/>
              <a:t>歩行者</a:t>
            </a:r>
            <a:endParaRPr kumimoji="1" lang="en-US" altLang="ja-JP" sz="1000" dirty="0"/>
          </a:p>
          <a:p>
            <a:pPr algn="ctr"/>
            <a:r>
              <a:rPr lang="ja-JP" altLang="en-US" sz="1000" b="1" dirty="0">
                <a:solidFill>
                  <a:srgbClr val="FF0000"/>
                </a:solidFill>
              </a:rPr>
              <a:t>学区</a:t>
            </a:r>
            <a:endParaRPr lang="en-US" altLang="ja-JP" sz="1000" b="1" dirty="0">
              <a:solidFill>
                <a:srgbClr val="FF0000"/>
              </a:solidFill>
            </a:endParaRPr>
          </a:p>
          <a:p>
            <a:pPr algn="ctr"/>
            <a:r>
              <a:rPr lang="ja-JP" altLang="en-US" sz="1000" b="1" dirty="0">
                <a:solidFill>
                  <a:srgbClr val="FF0000"/>
                </a:solidFill>
              </a:rPr>
              <a:t>リーダー</a:t>
            </a:r>
            <a:endParaRPr kumimoji="1" lang="ja-JP" altLang="en-US" sz="1000" b="1" dirty="0">
              <a:solidFill>
                <a:srgbClr val="FF0000"/>
              </a:solidFill>
            </a:endParaRPr>
          </a:p>
        </p:txBody>
      </p:sp>
      <p:sp>
        <p:nvSpPr>
          <p:cNvPr id="76" name="テキスト ボックス 75">
            <a:extLst>
              <a:ext uri="{FF2B5EF4-FFF2-40B4-BE49-F238E27FC236}">
                <a16:creationId xmlns:a16="http://schemas.microsoft.com/office/drawing/2014/main" id="{FB08EF5F-BF5A-4535-AB5B-2333010C554E}"/>
              </a:ext>
            </a:extLst>
          </p:cNvPr>
          <p:cNvSpPr txBox="1"/>
          <p:nvPr/>
        </p:nvSpPr>
        <p:spPr>
          <a:xfrm>
            <a:off x="6226763" y="2893504"/>
            <a:ext cx="984288" cy="707886"/>
          </a:xfrm>
          <a:prstGeom prst="rect">
            <a:avLst/>
          </a:prstGeom>
          <a:noFill/>
        </p:spPr>
        <p:txBody>
          <a:bodyPr wrap="square" rtlCol="0">
            <a:spAutoFit/>
          </a:bodyPr>
          <a:lstStyle/>
          <a:p>
            <a:pPr algn="ctr"/>
            <a:r>
              <a:rPr kumimoji="1" lang="ja-JP" altLang="en-US" sz="1000" dirty="0"/>
              <a:t>同行</a:t>
            </a:r>
            <a:endParaRPr kumimoji="1" lang="en-US" altLang="ja-JP" sz="1000" dirty="0"/>
          </a:p>
          <a:p>
            <a:pPr algn="ctr"/>
            <a:r>
              <a:rPr kumimoji="1" lang="ja-JP" altLang="en-US" sz="1000" dirty="0"/>
              <a:t>歩行者</a:t>
            </a:r>
            <a:endParaRPr kumimoji="1" lang="en-US" altLang="ja-JP" sz="1000" dirty="0"/>
          </a:p>
          <a:p>
            <a:pPr algn="ctr"/>
            <a:r>
              <a:rPr lang="ja-JP" altLang="en-US" sz="1000" b="1" dirty="0">
                <a:solidFill>
                  <a:srgbClr val="FF0000"/>
                </a:solidFill>
              </a:rPr>
              <a:t>学区</a:t>
            </a:r>
            <a:endParaRPr lang="en-US" altLang="ja-JP" sz="1000" b="1" dirty="0">
              <a:solidFill>
                <a:srgbClr val="FF0000"/>
              </a:solidFill>
            </a:endParaRPr>
          </a:p>
          <a:p>
            <a:pPr algn="ctr"/>
            <a:r>
              <a:rPr kumimoji="1" lang="ja-JP" altLang="en-US" sz="1000" b="1" dirty="0">
                <a:solidFill>
                  <a:srgbClr val="FF0000"/>
                </a:solidFill>
              </a:rPr>
              <a:t>サブリーダー</a:t>
            </a:r>
          </a:p>
        </p:txBody>
      </p:sp>
      <p:cxnSp>
        <p:nvCxnSpPr>
          <p:cNvPr id="77" name="直線矢印コネクタ 76">
            <a:extLst>
              <a:ext uri="{FF2B5EF4-FFF2-40B4-BE49-F238E27FC236}">
                <a16:creationId xmlns:a16="http://schemas.microsoft.com/office/drawing/2014/main" id="{DE14BD57-C6E4-4C36-8204-16A922812C0A}"/>
              </a:ext>
            </a:extLst>
          </p:cNvPr>
          <p:cNvCxnSpPr>
            <a:cxnSpLocks/>
            <a:stCxn id="44" idx="7"/>
            <a:endCxn id="45" idx="2"/>
          </p:cNvCxnSpPr>
          <p:nvPr/>
        </p:nvCxnSpPr>
        <p:spPr>
          <a:xfrm flipV="1">
            <a:off x="826460" y="2382766"/>
            <a:ext cx="202814" cy="22745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EA0FAE37-FC06-45FD-928C-499B5D935C9B}"/>
              </a:ext>
            </a:extLst>
          </p:cNvPr>
          <p:cNvCxnSpPr>
            <a:cxnSpLocks/>
          </p:cNvCxnSpPr>
          <p:nvPr/>
        </p:nvCxnSpPr>
        <p:spPr>
          <a:xfrm flipV="1">
            <a:off x="1130934" y="2535079"/>
            <a:ext cx="0" cy="37109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a:extLst>
              <a:ext uri="{FF2B5EF4-FFF2-40B4-BE49-F238E27FC236}">
                <a16:creationId xmlns:a16="http://schemas.microsoft.com/office/drawing/2014/main" id="{E8402FB0-D428-4374-AFED-4C6B275FC2D5}"/>
              </a:ext>
            </a:extLst>
          </p:cNvPr>
          <p:cNvCxnSpPr>
            <a:cxnSpLocks/>
          </p:cNvCxnSpPr>
          <p:nvPr/>
        </p:nvCxnSpPr>
        <p:spPr>
          <a:xfrm>
            <a:off x="1232595" y="3070309"/>
            <a:ext cx="302727"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DB46D313-B7F8-494F-A2DA-C13D7FE41867}"/>
              </a:ext>
            </a:extLst>
          </p:cNvPr>
          <p:cNvCxnSpPr>
            <a:cxnSpLocks/>
          </p:cNvCxnSpPr>
          <p:nvPr/>
        </p:nvCxnSpPr>
        <p:spPr>
          <a:xfrm flipV="1">
            <a:off x="10258683" y="2405636"/>
            <a:ext cx="240390" cy="22745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a:extLst>
              <a:ext uri="{FF2B5EF4-FFF2-40B4-BE49-F238E27FC236}">
                <a16:creationId xmlns:a16="http://schemas.microsoft.com/office/drawing/2014/main" id="{F56A884E-EF1D-4B7A-B542-A41810E69A56}"/>
              </a:ext>
            </a:extLst>
          </p:cNvPr>
          <p:cNvCxnSpPr>
            <a:cxnSpLocks/>
          </p:cNvCxnSpPr>
          <p:nvPr/>
        </p:nvCxnSpPr>
        <p:spPr>
          <a:xfrm flipV="1">
            <a:off x="10641216" y="2510247"/>
            <a:ext cx="0" cy="37109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B10BB012-2CA1-4A9B-9953-C488116841F7}"/>
              </a:ext>
            </a:extLst>
          </p:cNvPr>
          <p:cNvSpPr txBox="1"/>
          <p:nvPr/>
        </p:nvSpPr>
        <p:spPr>
          <a:xfrm>
            <a:off x="2920308" y="3233256"/>
            <a:ext cx="1969086" cy="301557"/>
          </a:xfrm>
          <a:prstGeom prst="rect">
            <a:avLst/>
          </a:prstGeom>
          <a:noFill/>
        </p:spPr>
        <p:txBody>
          <a:bodyPr wrap="square" rtlCol="0">
            <a:spAutoFit/>
          </a:bodyPr>
          <a:lstStyle/>
          <a:p>
            <a:pPr algn="ctr">
              <a:lnSpc>
                <a:spcPct val="150000"/>
              </a:lnSpc>
            </a:pPr>
            <a:r>
              <a:rPr kumimoji="1" lang="ja-JP" altLang="en-US" sz="1000" b="1" dirty="0">
                <a:solidFill>
                  <a:srgbClr val="FF0000"/>
                </a:solidFill>
              </a:rPr>
              <a:t>生徒</a:t>
            </a:r>
            <a:r>
              <a:rPr kumimoji="1" lang="en-US" altLang="ja-JP" sz="1000" b="1" dirty="0">
                <a:solidFill>
                  <a:srgbClr val="FF0000"/>
                </a:solidFill>
              </a:rPr>
              <a:t>5</a:t>
            </a:r>
            <a:r>
              <a:rPr kumimoji="1" lang="ja-JP" altLang="en-US" sz="1000" b="1" dirty="0">
                <a:solidFill>
                  <a:srgbClr val="FF0000"/>
                </a:solidFill>
              </a:rPr>
              <a:t>人に対し相談員最低</a:t>
            </a:r>
            <a:r>
              <a:rPr kumimoji="1" lang="en-US" altLang="ja-JP" sz="1000" b="1" dirty="0">
                <a:solidFill>
                  <a:srgbClr val="FF0000"/>
                </a:solidFill>
              </a:rPr>
              <a:t>1</a:t>
            </a:r>
            <a:r>
              <a:rPr kumimoji="1" lang="ja-JP" altLang="en-US" sz="1000" b="1" dirty="0">
                <a:solidFill>
                  <a:srgbClr val="FF0000"/>
                </a:solidFill>
              </a:rPr>
              <a:t>人</a:t>
            </a:r>
          </a:p>
        </p:txBody>
      </p:sp>
      <p:sp>
        <p:nvSpPr>
          <p:cNvPr id="83" name="テキスト ボックス 82">
            <a:extLst>
              <a:ext uri="{FF2B5EF4-FFF2-40B4-BE49-F238E27FC236}">
                <a16:creationId xmlns:a16="http://schemas.microsoft.com/office/drawing/2014/main" id="{54441AC5-4733-41B9-9B38-A67C5DA31F8A}"/>
              </a:ext>
            </a:extLst>
          </p:cNvPr>
          <p:cNvSpPr txBox="1"/>
          <p:nvPr/>
        </p:nvSpPr>
        <p:spPr>
          <a:xfrm>
            <a:off x="2344390" y="2520569"/>
            <a:ext cx="694914" cy="400110"/>
          </a:xfrm>
          <a:prstGeom prst="rect">
            <a:avLst/>
          </a:prstGeom>
          <a:noFill/>
        </p:spPr>
        <p:txBody>
          <a:bodyPr wrap="square" rtlCol="0">
            <a:spAutoFit/>
          </a:bodyPr>
          <a:lstStyle/>
          <a:p>
            <a:pPr algn="ctr"/>
            <a:r>
              <a:rPr kumimoji="1" lang="ja-JP" altLang="en-US" sz="1000" dirty="0"/>
              <a:t>同行</a:t>
            </a:r>
            <a:endParaRPr kumimoji="1" lang="en-US" altLang="ja-JP" sz="1000" dirty="0"/>
          </a:p>
          <a:p>
            <a:pPr algn="ctr"/>
            <a:r>
              <a:rPr kumimoji="1" lang="ja-JP" altLang="en-US" sz="1000" dirty="0"/>
              <a:t>歩行者</a:t>
            </a:r>
          </a:p>
        </p:txBody>
      </p:sp>
      <p:sp>
        <p:nvSpPr>
          <p:cNvPr id="85" name="楕円 84">
            <a:extLst>
              <a:ext uri="{FF2B5EF4-FFF2-40B4-BE49-F238E27FC236}">
                <a16:creationId xmlns:a16="http://schemas.microsoft.com/office/drawing/2014/main" id="{D5A341A4-E986-48BC-BE7E-D880D1F4E99A}"/>
              </a:ext>
            </a:extLst>
          </p:cNvPr>
          <p:cNvSpPr/>
          <p:nvPr/>
        </p:nvSpPr>
        <p:spPr>
          <a:xfrm>
            <a:off x="4093249" y="2254441"/>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6" name="楕円 85">
            <a:extLst>
              <a:ext uri="{FF2B5EF4-FFF2-40B4-BE49-F238E27FC236}">
                <a16:creationId xmlns:a16="http://schemas.microsoft.com/office/drawing/2014/main" id="{93C80AC4-F66E-442C-B741-580A074F7719}"/>
              </a:ext>
            </a:extLst>
          </p:cNvPr>
          <p:cNvSpPr/>
          <p:nvPr/>
        </p:nvSpPr>
        <p:spPr>
          <a:xfrm>
            <a:off x="4093248" y="2937056"/>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7" name="楕円 86">
            <a:extLst>
              <a:ext uri="{FF2B5EF4-FFF2-40B4-BE49-F238E27FC236}">
                <a16:creationId xmlns:a16="http://schemas.microsoft.com/office/drawing/2014/main" id="{87AEAE5C-3610-482F-AC54-5448D194C98F}"/>
              </a:ext>
            </a:extLst>
          </p:cNvPr>
          <p:cNvSpPr/>
          <p:nvPr/>
        </p:nvSpPr>
        <p:spPr>
          <a:xfrm>
            <a:off x="5117519" y="2245871"/>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8" name="楕円 87">
            <a:extLst>
              <a:ext uri="{FF2B5EF4-FFF2-40B4-BE49-F238E27FC236}">
                <a16:creationId xmlns:a16="http://schemas.microsoft.com/office/drawing/2014/main" id="{88207919-426B-4139-8E02-FBED133BF58D}"/>
              </a:ext>
            </a:extLst>
          </p:cNvPr>
          <p:cNvSpPr/>
          <p:nvPr/>
        </p:nvSpPr>
        <p:spPr>
          <a:xfrm>
            <a:off x="4609699" y="2254439"/>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9" name="楕円 88">
            <a:extLst>
              <a:ext uri="{FF2B5EF4-FFF2-40B4-BE49-F238E27FC236}">
                <a16:creationId xmlns:a16="http://schemas.microsoft.com/office/drawing/2014/main" id="{8F0693B0-960D-418C-893D-7B56B01FF9DB}"/>
              </a:ext>
            </a:extLst>
          </p:cNvPr>
          <p:cNvSpPr/>
          <p:nvPr/>
        </p:nvSpPr>
        <p:spPr>
          <a:xfrm>
            <a:off x="5105295" y="2937056"/>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0" name="楕円 89">
            <a:extLst>
              <a:ext uri="{FF2B5EF4-FFF2-40B4-BE49-F238E27FC236}">
                <a16:creationId xmlns:a16="http://schemas.microsoft.com/office/drawing/2014/main" id="{758624FB-7653-4A3A-9DFB-8C0F3C543E75}"/>
              </a:ext>
            </a:extLst>
          </p:cNvPr>
          <p:cNvSpPr/>
          <p:nvPr/>
        </p:nvSpPr>
        <p:spPr>
          <a:xfrm>
            <a:off x="5620920" y="2261736"/>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1" name="楕円 90">
            <a:extLst>
              <a:ext uri="{FF2B5EF4-FFF2-40B4-BE49-F238E27FC236}">
                <a16:creationId xmlns:a16="http://schemas.microsoft.com/office/drawing/2014/main" id="{159FE0B6-C2A3-4F29-AC21-243A325D6C77}"/>
              </a:ext>
            </a:extLst>
          </p:cNvPr>
          <p:cNvSpPr/>
          <p:nvPr/>
        </p:nvSpPr>
        <p:spPr>
          <a:xfrm>
            <a:off x="5620919" y="2927111"/>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2" name="楕円 91">
            <a:extLst>
              <a:ext uri="{FF2B5EF4-FFF2-40B4-BE49-F238E27FC236}">
                <a16:creationId xmlns:a16="http://schemas.microsoft.com/office/drawing/2014/main" id="{F4CB69B6-B308-4909-85EC-3D98DA1D1B4A}"/>
              </a:ext>
            </a:extLst>
          </p:cNvPr>
          <p:cNvSpPr/>
          <p:nvPr/>
        </p:nvSpPr>
        <p:spPr>
          <a:xfrm>
            <a:off x="6135899" y="2261736"/>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3" name="楕円 92">
            <a:extLst>
              <a:ext uri="{FF2B5EF4-FFF2-40B4-BE49-F238E27FC236}">
                <a16:creationId xmlns:a16="http://schemas.microsoft.com/office/drawing/2014/main" id="{CAEAE40C-128E-4476-9CB2-FEBD67A65087}"/>
              </a:ext>
            </a:extLst>
          </p:cNvPr>
          <p:cNvSpPr/>
          <p:nvPr/>
        </p:nvSpPr>
        <p:spPr>
          <a:xfrm>
            <a:off x="6133431" y="2912993"/>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4" name="楕円 93">
            <a:extLst>
              <a:ext uri="{FF2B5EF4-FFF2-40B4-BE49-F238E27FC236}">
                <a16:creationId xmlns:a16="http://schemas.microsoft.com/office/drawing/2014/main" id="{C496AB1C-F23B-43D8-848F-B226A4961333}"/>
              </a:ext>
            </a:extLst>
          </p:cNvPr>
          <p:cNvSpPr/>
          <p:nvPr/>
        </p:nvSpPr>
        <p:spPr>
          <a:xfrm>
            <a:off x="3585657" y="2261451"/>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9" name="楕円 98">
            <a:extLst>
              <a:ext uri="{FF2B5EF4-FFF2-40B4-BE49-F238E27FC236}">
                <a16:creationId xmlns:a16="http://schemas.microsoft.com/office/drawing/2014/main" id="{28154C44-901B-49AE-962C-CC9070670A5D}"/>
              </a:ext>
            </a:extLst>
          </p:cNvPr>
          <p:cNvSpPr/>
          <p:nvPr/>
        </p:nvSpPr>
        <p:spPr>
          <a:xfrm>
            <a:off x="11054180" y="2935188"/>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2" name="楕円 101">
            <a:extLst>
              <a:ext uri="{FF2B5EF4-FFF2-40B4-BE49-F238E27FC236}">
                <a16:creationId xmlns:a16="http://schemas.microsoft.com/office/drawing/2014/main" id="{9F5688C9-2C1B-4353-9A86-37FD04253A16}"/>
              </a:ext>
            </a:extLst>
          </p:cNvPr>
          <p:cNvSpPr/>
          <p:nvPr/>
        </p:nvSpPr>
        <p:spPr>
          <a:xfrm>
            <a:off x="10541706" y="2935188"/>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3" name="楕円 102">
            <a:extLst>
              <a:ext uri="{FF2B5EF4-FFF2-40B4-BE49-F238E27FC236}">
                <a16:creationId xmlns:a16="http://schemas.microsoft.com/office/drawing/2014/main" id="{5C191553-965B-4586-ACD8-3E23F279FE32}"/>
              </a:ext>
            </a:extLst>
          </p:cNvPr>
          <p:cNvSpPr/>
          <p:nvPr/>
        </p:nvSpPr>
        <p:spPr>
          <a:xfrm>
            <a:off x="11047149" y="2255826"/>
            <a:ext cx="203321" cy="2420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4" name="テキスト ボックス 103">
            <a:extLst>
              <a:ext uri="{FF2B5EF4-FFF2-40B4-BE49-F238E27FC236}">
                <a16:creationId xmlns:a16="http://schemas.microsoft.com/office/drawing/2014/main" id="{478A23A8-6123-4BA9-8B41-F092ECE4FECF}"/>
              </a:ext>
            </a:extLst>
          </p:cNvPr>
          <p:cNvSpPr txBox="1"/>
          <p:nvPr/>
        </p:nvSpPr>
        <p:spPr>
          <a:xfrm>
            <a:off x="524601" y="993071"/>
            <a:ext cx="3073400" cy="468975"/>
          </a:xfrm>
          <a:prstGeom prst="rect">
            <a:avLst/>
          </a:prstGeom>
          <a:noFill/>
        </p:spPr>
        <p:txBody>
          <a:bodyPr wrap="square" rtlCol="0">
            <a:spAutoFit/>
          </a:bodyPr>
          <a:lstStyle/>
          <a:p>
            <a:pPr algn="ctr">
              <a:lnSpc>
                <a:spcPct val="150000"/>
              </a:lnSpc>
            </a:pPr>
            <a:r>
              <a:rPr kumimoji="1" lang="ja-JP" altLang="en-US" b="1" dirty="0"/>
              <a:t>道幅がある平時の歩行隊列</a:t>
            </a:r>
          </a:p>
        </p:txBody>
      </p:sp>
      <p:sp>
        <p:nvSpPr>
          <p:cNvPr id="105" name="テキスト ボックス 104">
            <a:extLst>
              <a:ext uri="{FF2B5EF4-FFF2-40B4-BE49-F238E27FC236}">
                <a16:creationId xmlns:a16="http://schemas.microsoft.com/office/drawing/2014/main" id="{FABFCA9D-6389-4266-81ED-3642D72ACE68}"/>
              </a:ext>
            </a:extLst>
          </p:cNvPr>
          <p:cNvSpPr txBox="1"/>
          <p:nvPr/>
        </p:nvSpPr>
        <p:spPr>
          <a:xfrm>
            <a:off x="4355080" y="2535079"/>
            <a:ext cx="694914" cy="400110"/>
          </a:xfrm>
          <a:prstGeom prst="rect">
            <a:avLst/>
          </a:prstGeom>
          <a:noFill/>
        </p:spPr>
        <p:txBody>
          <a:bodyPr wrap="square" rtlCol="0">
            <a:spAutoFit/>
          </a:bodyPr>
          <a:lstStyle/>
          <a:p>
            <a:pPr algn="ctr"/>
            <a:r>
              <a:rPr kumimoji="1" lang="ja-JP" altLang="en-US" sz="1000" dirty="0"/>
              <a:t>同行</a:t>
            </a:r>
            <a:endParaRPr kumimoji="1" lang="en-US" altLang="ja-JP" sz="1000" dirty="0"/>
          </a:p>
          <a:p>
            <a:pPr algn="ctr"/>
            <a:r>
              <a:rPr kumimoji="1" lang="ja-JP" altLang="en-US" sz="1000" dirty="0"/>
              <a:t>歩行者</a:t>
            </a:r>
          </a:p>
        </p:txBody>
      </p:sp>
      <p:sp>
        <p:nvSpPr>
          <p:cNvPr id="106" name="テキスト ボックス 105">
            <a:extLst>
              <a:ext uri="{FF2B5EF4-FFF2-40B4-BE49-F238E27FC236}">
                <a16:creationId xmlns:a16="http://schemas.microsoft.com/office/drawing/2014/main" id="{055B41E5-28E7-40BB-B6F8-10B7D32904D5}"/>
              </a:ext>
            </a:extLst>
          </p:cNvPr>
          <p:cNvSpPr txBox="1"/>
          <p:nvPr/>
        </p:nvSpPr>
        <p:spPr>
          <a:xfrm>
            <a:off x="9794919" y="3121486"/>
            <a:ext cx="270834" cy="344325"/>
          </a:xfrm>
          <a:prstGeom prst="rect">
            <a:avLst/>
          </a:prstGeom>
          <a:noFill/>
        </p:spPr>
        <p:txBody>
          <a:bodyPr wrap="square" rtlCol="0">
            <a:spAutoFit/>
          </a:bodyPr>
          <a:lstStyle/>
          <a:p>
            <a:pPr algn="ctr">
              <a:lnSpc>
                <a:spcPts val="2100"/>
              </a:lnSpc>
            </a:pPr>
            <a:r>
              <a:rPr kumimoji="1" lang="ja-JP" altLang="en-US" sz="1400" b="1" dirty="0">
                <a:solidFill>
                  <a:srgbClr val="FF0000"/>
                </a:solidFill>
              </a:rPr>
              <a:t>②</a:t>
            </a:r>
          </a:p>
        </p:txBody>
      </p:sp>
      <p:sp>
        <p:nvSpPr>
          <p:cNvPr id="107" name="テキスト ボックス 106">
            <a:extLst>
              <a:ext uri="{FF2B5EF4-FFF2-40B4-BE49-F238E27FC236}">
                <a16:creationId xmlns:a16="http://schemas.microsoft.com/office/drawing/2014/main" id="{C2726033-0A18-4829-811E-9611FFD3BFFA}"/>
              </a:ext>
            </a:extLst>
          </p:cNvPr>
          <p:cNvSpPr txBox="1"/>
          <p:nvPr/>
        </p:nvSpPr>
        <p:spPr>
          <a:xfrm>
            <a:off x="6191567" y="3097351"/>
            <a:ext cx="522149" cy="313023"/>
          </a:xfrm>
          <a:prstGeom prst="rect">
            <a:avLst/>
          </a:prstGeom>
          <a:noFill/>
        </p:spPr>
        <p:txBody>
          <a:bodyPr wrap="square" rtlCol="0">
            <a:spAutoFit/>
          </a:bodyPr>
          <a:lstStyle/>
          <a:p>
            <a:pPr algn="ctr">
              <a:lnSpc>
                <a:spcPts val="2100"/>
              </a:lnSpc>
            </a:pPr>
            <a:r>
              <a:rPr kumimoji="1" lang="ja-JP" altLang="en-US" sz="1400" b="1" dirty="0">
                <a:solidFill>
                  <a:srgbClr val="FF0000"/>
                </a:solidFill>
              </a:rPr>
              <a:t>②</a:t>
            </a:r>
          </a:p>
        </p:txBody>
      </p:sp>
      <p:sp>
        <p:nvSpPr>
          <p:cNvPr id="108" name="テキスト ボックス 107">
            <a:extLst>
              <a:ext uri="{FF2B5EF4-FFF2-40B4-BE49-F238E27FC236}">
                <a16:creationId xmlns:a16="http://schemas.microsoft.com/office/drawing/2014/main" id="{5FF3D665-808B-42AB-8533-90A773CF73AB}"/>
              </a:ext>
            </a:extLst>
          </p:cNvPr>
          <p:cNvSpPr txBox="1"/>
          <p:nvPr/>
        </p:nvSpPr>
        <p:spPr>
          <a:xfrm>
            <a:off x="1014189" y="3161333"/>
            <a:ext cx="773776" cy="322076"/>
          </a:xfrm>
          <a:prstGeom prst="rect">
            <a:avLst/>
          </a:prstGeom>
          <a:noFill/>
        </p:spPr>
        <p:txBody>
          <a:bodyPr wrap="square" rtlCol="0">
            <a:spAutoFit/>
          </a:bodyPr>
          <a:lstStyle/>
          <a:p>
            <a:pPr algn="ctr">
              <a:lnSpc>
                <a:spcPct val="150000"/>
              </a:lnSpc>
            </a:pPr>
            <a:r>
              <a:rPr kumimoji="1" lang="en-US" altLang="ja-JP" sz="1100" b="1" dirty="0">
                <a:solidFill>
                  <a:srgbClr val="FF0000"/>
                </a:solidFill>
              </a:rPr>
              <a:t>1m</a:t>
            </a:r>
            <a:r>
              <a:rPr kumimoji="1" lang="ja-JP" altLang="en-US" sz="1100" b="1" dirty="0">
                <a:solidFill>
                  <a:srgbClr val="FF0000"/>
                </a:solidFill>
              </a:rPr>
              <a:t>以上</a:t>
            </a:r>
          </a:p>
        </p:txBody>
      </p:sp>
      <p:sp>
        <p:nvSpPr>
          <p:cNvPr id="109" name="テキスト ボックス 108">
            <a:extLst>
              <a:ext uri="{FF2B5EF4-FFF2-40B4-BE49-F238E27FC236}">
                <a16:creationId xmlns:a16="http://schemas.microsoft.com/office/drawing/2014/main" id="{7A171D04-3DEA-46F0-8118-8DDA6549F814}"/>
              </a:ext>
            </a:extLst>
          </p:cNvPr>
          <p:cNvSpPr txBox="1"/>
          <p:nvPr/>
        </p:nvSpPr>
        <p:spPr>
          <a:xfrm>
            <a:off x="1873762" y="3558988"/>
            <a:ext cx="7667801" cy="1031051"/>
          </a:xfrm>
          <a:prstGeom prst="rect">
            <a:avLst/>
          </a:prstGeom>
          <a:noFill/>
        </p:spPr>
        <p:txBody>
          <a:bodyPr wrap="square" rtlCol="0">
            <a:spAutoFit/>
          </a:bodyPr>
          <a:lstStyle/>
          <a:p>
            <a:pPr algn="ctr">
              <a:lnSpc>
                <a:spcPct val="150000"/>
              </a:lnSpc>
            </a:pPr>
            <a:r>
              <a:rPr lang="ja-JP" altLang="en-US" sz="1400" b="1" dirty="0">
                <a:solidFill>
                  <a:srgbClr val="FF0000"/>
                </a:solidFill>
              </a:rPr>
              <a:t>熱中症対策を踏まえ、適宜マスク脱着可</a:t>
            </a:r>
            <a:endParaRPr lang="en-US" altLang="ja-JP" sz="1400" b="1" dirty="0">
              <a:solidFill>
                <a:srgbClr val="FF0000"/>
              </a:solidFill>
            </a:endParaRPr>
          </a:p>
          <a:p>
            <a:pPr algn="ctr">
              <a:lnSpc>
                <a:spcPct val="150000"/>
              </a:lnSpc>
            </a:pPr>
            <a:r>
              <a:rPr lang="ja-JP" altLang="en-US" sz="1400" b="1" dirty="0">
                <a:solidFill>
                  <a:srgbClr val="FF0000"/>
                </a:solidFill>
              </a:rPr>
              <a:t>（待機時などディスタンスの確保が難しい場合は、緊急時以外はマスク着用前提）</a:t>
            </a:r>
          </a:p>
          <a:p>
            <a:pPr algn="ctr">
              <a:lnSpc>
                <a:spcPct val="150000"/>
              </a:lnSpc>
            </a:pPr>
            <a:endParaRPr kumimoji="1" lang="ja-JP" altLang="en-US" sz="1400" b="1" dirty="0">
              <a:solidFill>
                <a:srgbClr val="FF0000"/>
              </a:solidFill>
            </a:endParaRPr>
          </a:p>
        </p:txBody>
      </p:sp>
      <p:sp>
        <p:nvSpPr>
          <p:cNvPr id="110" name="テキスト ボックス 109">
            <a:extLst>
              <a:ext uri="{FF2B5EF4-FFF2-40B4-BE49-F238E27FC236}">
                <a16:creationId xmlns:a16="http://schemas.microsoft.com/office/drawing/2014/main" id="{52FDB6B3-4BDF-4006-A6E2-B176D5A79751}"/>
              </a:ext>
            </a:extLst>
          </p:cNvPr>
          <p:cNvSpPr txBox="1"/>
          <p:nvPr/>
        </p:nvSpPr>
        <p:spPr>
          <a:xfrm>
            <a:off x="1250158" y="2511223"/>
            <a:ext cx="840048" cy="322524"/>
          </a:xfrm>
          <a:prstGeom prst="rect">
            <a:avLst/>
          </a:prstGeom>
          <a:noFill/>
        </p:spPr>
        <p:txBody>
          <a:bodyPr wrap="square" rtlCol="0">
            <a:spAutoFit/>
          </a:bodyPr>
          <a:lstStyle/>
          <a:p>
            <a:pPr algn="ctr">
              <a:lnSpc>
                <a:spcPct val="150000"/>
              </a:lnSpc>
            </a:pPr>
            <a:r>
              <a:rPr kumimoji="1" lang="ja-JP" altLang="en-US" sz="1100" dirty="0"/>
              <a:t>参加生徒</a:t>
            </a:r>
          </a:p>
        </p:txBody>
      </p:sp>
      <p:grpSp>
        <p:nvGrpSpPr>
          <p:cNvPr id="111" name="グループ化 110">
            <a:extLst>
              <a:ext uri="{FF2B5EF4-FFF2-40B4-BE49-F238E27FC236}">
                <a16:creationId xmlns:a16="http://schemas.microsoft.com/office/drawing/2014/main" id="{65F7B950-F04A-4D00-AC16-592724793374}"/>
              </a:ext>
            </a:extLst>
          </p:cNvPr>
          <p:cNvGrpSpPr/>
          <p:nvPr/>
        </p:nvGrpSpPr>
        <p:grpSpPr>
          <a:xfrm>
            <a:off x="322240" y="4489812"/>
            <a:ext cx="11520767" cy="1993195"/>
            <a:chOff x="322240" y="4489812"/>
            <a:chExt cx="11520767" cy="1993195"/>
          </a:xfrm>
        </p:grpSpPr>
        <p:sp>
          <p:nvSpPr>
            <p:cNvPr id="112" name="テキスト ボックス 111">
              <a:extLst>
                <a:ext uri="{FF2B5EF4-FFF2-40B4-BE49-F238E27FC236}">
                  <a16:creationId xmlns:a16="http://schemas.microsoft.com/office/drawing/2014/main" id="{DDA0807D-82C8-427E-94E5-3ABAA730EDE1}"/>
                </a:ext>
              </a:extLst>
            </p:cNvPr>
            <p:cNvSpPr txBox="1"/>
            <p:nvPr/>
          </p:nvSpPr>
          <p:spPr>
            <a:xfrm>
              <a:off x="448652" y="4489812"/>
              <a:ext cx="3809077" cy="468270"/>
            </a:xfrm>
            <a:prstGeom prst="rect">
              <a:avLst/>
            </a:prstGeom>
            <a:noFill/>
          </p:spPr>
          <p:txBody>
            <a:bodyPr wrap="square" rtlCol="0">
              <a:spAutoFit/>
            </a:bodyPr>
            <a:lstStyle/>
            <a:p>
              <a:pPr algn="ctr">
                <a:lnSpc>
                  <a:spcPct val="150000"/>
                </a:lnSpc>
              </a:pPr>
              <a:r>
                <a:rPr kumimoji="1" lang="ja-JP" altLang="en-US" b="1" dirty="0"/>
                <a:t>道幅が狭い場合の一列歩行隊列</a:t>
              </a:r>
            </a:p>
          </p:txBody>
        </p:sp>
        <p:sp>
          <p:nvSpPr>
            <p:cNvPr id="113" name="テキスト ボックス 112">
              <a:extLst>
                <a:ext uri="{FF2B5EF4-FFF2-40B4-BE49-F238E27FC236}">
                  <a16:creationId xmlns:a16="http://schemas.microsoft.com/office/drawing/2014/main" id="{ED150233-D8F9-463E-A974-A60F6374364E}"/>
                </a:ext>
              </a:extLst>
            </p:cNvPr>
            <p:cNvSpPr txBox="1"/>
            <p:nvPr/>
          </p:nvSpPr>
          <p:spPr>
            <a:xfrm>
              <a:off x="8375907" y="5836676"/>
              <a:ext cx="3467100" cy="646331"/>
            </a:xfrm>
            <a:prstGeom prst="rect">
              <a:avLst/>
            </a:prstGeom>
            <a:solidFill>
              <a:srgbClr val="49A9D1"/>
            </a:solidFill>
            <a:ln>
              <a:noFill/>
            </a:ln>
          </p:spPr>
          <p:txBody>
            <a:bodyPr wrap="square" rtlCol="0">
              <a:spAutoFit/>
            </a:bodyPr>
            <a:lstStyle/>
            <a:p>
              <a:pPr algn="ctr"/>
              <a:r>
                <a:rPr kumimoji="1" lang="ja-JP" altLang="en-US" b="1" dirty="0">
                  <a:solidFill>
                    <a:schemeClr val="bg1"/>
                  </a:solidFill>
                </a:rPr>
                <a:t>同行責任者ほか夏つど部員より</a:t>
              </a:r>
              <a:endParaRPr kumimoji="1" lang="en-US" altLang="ja-JP" b="1" dirty="0">
                <a:solidFill>
                  <a:schemeClr val="bg1"/>
                </a:solidFill>
              </a:endParaRPr>
            </a:p>
            <a:p>
              <a:pPr algn="ctr"/>
              <a:r>
                <a:rPr kumimoji="1" lang="ja-JP" altLang="en-US" b="1" dirty="0">
                  <a:solidFill>
                    <a:schemeClr val="bg1"/>
                  </a:solidFill>
                </a:rPr>
                <a:t>声がけ・指示して実施</a:t>
              </a:r>
            </a:p>
          </p:txBody>
        </p:sp>
        <p:grpSp>
          <p:nvGrpSpPr>
            <p:cNvPr id="114" name="グループ化 113">
              <a:extLst>
                <a:ext uri="{FF2B5EF4-FFF2-40B4-BE49-F238E27FC236}">
                  <a16:creationId xmlns:a16="http://schemas.microsoft.com/office/drawing/2014/main" id="{44EC42FB-0185-4BA2-B0FB-1305074CF857}"/>
                </a:ext>
              </a:extLst>
            </p:cNvPr>
            <p:cNvGrpSpPr/>
            <p:nvPr/>
          </p:nvGrpSpPr>
          <p:grpSpPr>
            <a:xfrm>
              <a:off x="322240" y="5391997"/>
              <a:ext cx="7710227" cy="305240"/>
              <a:chOff x="825701" y="4980976"/>
              <a:chExt cx="7710227" cy="305240"/>
            </a:xfrm>
          </p:grpSpPr>
          <p:sp>
            <p:nvSpPr>
              <p:cNvPr id="116" name="矢印: 右 115">
                <a:extLst>
                  <a:ext uri="{FF2B5EF4-FFF2-40B4-BE49-F238E27FC236}">
                    <a16:creationId xmlns:a16="http://schemas.microsoft.com/office/drawing/2014/main" id="{E0BD347B-50BB-4237-8D97-4C23CC8B6D82}"/>
                  </a:ext>
                </a:extLst>
              </p:cNvPr>
              <p:cNvSpPr/>
              <p:nvPr/>
            </p:nvSpPr>
            <p:spPr>
              <a:xfrm rot="10800000">
                <a:off x="825701" y="5018391"/>
                <a:ext cx="540703" cy="267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楕円 116">
                <a:extLst>
                  <a:ext uri="{FF2B5EF4-FFF2-40B4-BE49-F238E27FC236}">
                    <a16:creationId xmlns:a16="http://schemas.microsoft.com/office/drawing/2014/main" id="{80AEFBCC-CE5F-428E-AA57-3CC98B798370}"/>
                  </a:ext>
                </a:extLst>
              </p:cNvPr>
              <p:cNvSpPr/>
              <p:nvPr/>
            </p:nvSpPr>
            <p:spPr>
              <a:xfrm>
                <a:off x="5842238" y="4991066"/>
                <a:ext cx="289314" cy="267825"/>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8" name="楕円 117">
                <a:extLst>
                  <a:ext uri="{FF2B5EF4-FFF2-40B4-BE49-F238E27FC236}">
                    <a16:creationId xmlns:a16="http://schemas.microsoft.com/office/drawing/2014/main" id="{A7D56A4E-B097-4070-AB21-83E6EE9F4FA2}"/>
                  </a:ext>
                </a:extLst>
              </p:cNvPr>
              <p:cNvSpPr/>
              <p:nvPr/>
            </p:nvSpPr>
            <p:spPr>
              <a:xfrm>
                <a:off x="2838499" y="5003634"/>
                <a:ext cx="289314" cy="267825"/>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9" name="楕円 118">
                <a:extLst>
                  <a:ext uri="{FF2B5EF4-FFF2-40B4-BE49-F238E27FC236}">
                    <a16:creationId xmlns:a16="http://schemas.microsoft.com/office/drawing/2014/main" id="{74004354-54E3-4B8E-8BBB-5E7B932FB88A}"/>
                  </a:ext>
                </a:extLst>
              </p:cNvPr>
              <p:cNvSpPr/>
              <p:nvPr/>
            </p:nvSpPr>
            <p:spPr>
              <a:xfrm>
                <a:off x="3435790" y="5003633"/>
                <a:ext cx="289314" cy="267825"/>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0" name="楕円 119">
                <a:extLst>
                  <a:ext uri="{FF2B5EF4-FFF2-40B4-BE49-F238E27FC236}">
                    <a16:creationId xmlns:a16="http://schemas.microsoft.com/office/drawing/2014/main" id="{885FC600-1A47-4D9B-A53D-41E282A064D0}"/>
                  </a:ext>
                </a:extLst>
              </p:cNvPr>
              <p:cNvSpPr/>
              <p:nvPr/>
            </p:nvSpPr>
            <p:spPr>
              <a:xfrm>
                <a:off x="2232566" y="5003635"/>
                <a:ext cx="289314" cy="267825"/>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1" name="楕円 120">
                <a:extLst>
                  <a:ext uri="{FF2B5EF4-FFF2-40B4-BE49-F238E27FC236}">
                    <a16:creationId xmlns:a16="http://schemas.microsoft.com/office/drawing/2014/main" id="{82DEBA99-2D20-4539-81F3-163CAE47E999}"/>
                  </a:ext>
                </a:extLst>
              </p:cNvPr>
              <p:cNvSpPr/>
              <p:nvPr/>
            </p:nvSpPr>
            <p:spPr>
              <a:xfrm>
                <a:off x="1624841" y="5006654"/>
                <a:ext cx="289314" cy="267825"/>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122" name="直線矢印コネクタ 121">
                <a:extLst>
                  <a:ext uri="{FF2B5EF4-FFF2-40B4-BE49-F238E27FC236}">
                    <a16:creationId xmlns:a16="http://schemas.microsoft.com/office/drawing/2014/main" id="{C5BB42E3-DD4A-46E2-B560-DDE8A20F4AB7}"/>
                  </a:ext>
                </a:extLst>
              </p:cNvPr>
              <p:cNvCxnSpPr>
                <a:cxnSpLocks/>
              </p:cNvCxnSpPr>
              <p:nvPr/>
            </p:nvCxnSpPr>
            <p:spPr>
              <a:xfrm>
                <a:off x="1929839" y="5154234"/>
                <a:ext cx="302727"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3" name="楕円 122">
                <a:extLst>
                  <a:ext uri="{FF2B5EF4-FFF2-40B4-BE49-F238E27FC236}">
                    <a16:creationId xmlns:a16="http://schemas.microsoft.com/office/drawing/2014/main" id="{1081B662-4EF4-4E5E-BCEB-D8D09A621746}"/>
                  </a:ext>
                </a:extLst>
              </p:cNvPr>
              <p:cNvSpPr/>
              <p:nvPr/>
            </p:nvSpPr>
            <p:spPr>
              <a:xfrm>
                <a:off x="4639014" y="4988106"/>
                <a:ext cx="289314" cy="267825"/>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4" name="楕円 123">
                <a:extLst>
                  <a:ext uri="{FF2B5EF4-FFF2-40B4-BE49-F238E27FC236}">
                    <a16:creationId xmlns:a16="http://schemas.microsoft.com/office/drawing/2014/main" id="{1E8C30FF-49B7-40A2-A1B1-BCEE52155CE0}"/>
                  </a:ext>
                </a:extLst>
              </p:cNvPr>
              <p:cNvSpPr/>
              <p:nvPr/>
            </p:nvSpPr>
            <p:spPr>
              <a:xfrm>
                <a:off x="4041723" y="5003633"/>
                <a:ext cx="289314" cy="267825"/>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5" name="楕円 124">
                <a:extLst>
                  <a:ext uri="{FF2B5EF4-FFF2-40B4-BE49-F238E27FC236}">
                    <a16:creationId xmlns:a16="http://schemas.microsoft.com/office/drawing/2014/main" id="{AED261D2-DDE0-4EF8-9DDF-913B9D3B0007}"/>
                  </a:ext>
                </a:extLst>
              </p:cNvPr>
              <p:cNvSpPr/>
              <p:nvPr/>
            </p:nvSpPr>
            <p:spPr>
              <a:xfrm>
                <a:off x="5236305" y="4980978"/>
                <a:ext cx="289314" cy="267825"/>
              </a:xfrm>
              <a:prstGeom prst="ellipse">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6" name="楕円 125">
                <a:extLst>
                  <a:ext uri="{FF2B5EF4-FFF2-40B4-BE49-F238E27FC236}">
                    <a16:creationId xmlns:a16="http://schemas.microsoft.com/office/drawing/2014/main" id="{FF7D5BF4-9426-4506-AB26-E1CC9B128BFF}"/>
                  </a:ext>
                </a:extLst>
              </p:cNvPr>
              <p:cNvSpPr/>
              <p:nvPr/>
            </p:nvSpPr>
            <p:spPr>
              <a:xfrm>
                <a:off x="7044426" y="4988106"/>
                <a:ext cx="289314" cy="267825"/>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7" name="楕円 126">
                <a:extLst>
                  <a:ext uri="{FF2B5EF4-FFF2-40B4-BE49-F238E27FC236}">
                    <a16:creationId xmlns:a16="http://schemas.microsoft.com/office/drawing/2014/main" id="{C9CD231E-8A9E-461E-AE63-AA2A5CBC3E24}"/>
                  </a:ext>
                </a:extLst>
              </p:cNvPr>
              <p:cNvSpPr/>
              <p:nvPr/>
            </p:nvSpPr>
            <p:spPr>
              <a:xfrm>
                <a:off x="6439529" y="4980977"/>
                <a:ext cx="289314" cy="267825"/>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8" name="楕円 127">
                <a:extLst>
                  <a:ext uri="{FF2B5EF4-FFF2-40B4-BE49-F238E27FC236}">
                    <a16:creationId xmlns:a16="http://schemas.microsoft.com/office/drawing/2014/main" id="{673FEC18-4A40-46B4-84CE-B8FD1C044CE6}"/>
                  </a:ext>
                </a:extLst>
              </p:cNvPr>
              <p:cNvSpPr/>
              <p:nvPr/>
            </p:nvSpPr>
            <p:spPr>
              <a:xfrm>
                <a:off x="7654008" y="4988106"/>
                <a:ext cx="289314" cy="267825"/>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9" name="楕円 128">
                <a:extLst>
                  <a:ext uri="{FF2B5EF4-FFF2-40B4-BE49-F238E27FC236}">
                    <a16:creationId xmlns:a16="http://schemas.microsoft.com/office/drawing/2014/main" id="{FAF3BAA6-AE97-48DB-B110-CED344C77FE1}"/>
                  </a:ext>
                </a:extLst>
              </p:cNvPr>
              <p:cNvSpPr/>
              <p:nvPr/>
            </p:nvSpPr>
            <p:spPr>
              <a:xfrm>
                <a:off x="8246614" y="4980976"/>
                <a:ext cx="289314" cy="267825"/>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130" name="直線矢印コネクタ 129">
                <a:extLst>
                  <a:ext uri="{FF2B5EF4-FFF2-40B4-BE49-F238E27FC236}">
                    <a16:creationId xmlns:a16="http://schemas.microsoft.com/office/drawing/2014/main" id="{5FE795D5-513A-49B8-BF95-52BB508469EE}"/>
                  </a:ext>
                </a:extLst>
              </p:cNvPr>
              <p:cNvCxnSpPr>
                <a:cxnSpLocks/>
              </p:cNvCxnSpPr>
              <p:nvPr/>
            </p:nvCxnSpPr>
            <p:spPr>
              <a:xfrm>
                <a:off x="2546777" y="5154234"/>
                <a:ext cx="302727"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115" name="テキスト ボックス 114">
              <a:extLst>
                <a:ext uri="{FF2B5EF4-FFF2-40B4-BE49-F238E27FC236}">
                  <a16:creationId xmlns:a16="http://schemas.microsoft.com/office/drawing/2014/main" id="{FC05DAF0-C44A-495D-8201-3660CBAD43D8}"/>
                </a:ext>
              </a:extLst>
            </p:cNvPr>
            <p:cNvSpPr txBox="1"/>
            <p:nvPr/>
          </p:nvSpPr>
          <p:spPr>
            <a:xfrm>
              <a:off x="1229426" y="5659822"/>
              <a:ext cx="773776" cy="322076"/>
            </a:xfrm>
            <a:prstGeom prst="rect">
              <a:avLst/>
            </a:prstGeom>
            <a:noFill/>
          </p:spPr>
          <p:txBody>
            <a:bodyPr wrap="square" rtlCol="0">
              <a:spAutoFit/>
            </a:bodyPr>
            <a:lstStyle/>
            <a:p>
              <a:pPr algn="ctr">
                <a:lnSpc>
                  <a:spcPct val="150000"/>
                </a:lnSpc>
              </a:pPr>
              <a:r>
                <a:rPr kumimoji="1" lang="en-US" altLang="ja-JP" sz="1100" b="1" dirty="0">
                  <a:solidFill>
                    <a:srgbClr val="FF0000"/>
                  </a:solidFill>
                </a:rPr>
                <a:t>1m</a:t>
              </a:r>
              <a:r>
                <a:rPr kumimoji="1" lang="ja-JP" altLang="en-US" sz="1100" b="1" dirty="0">
                  <a:solidFill>
                    <a:srgbClr val="FF0000"/>
                  </a:solidFill>
                </a:rPr>
                <a:t>以上</a:t>
              </a:r>
            </a:p>
          </p:txBody>
        </p:sp>
      </p:grpSp>
      <p:cxnSp>
        <p:nvCxnSpPr>
          <p:cNvPr id="6" name="直線矢印コネクタ 5"/>
          <p:cNvCxnSpPr/>
          <p:nvPr/>
        </p:nvCxnSpPr>
        <p:spPr>
          <a:xfrm>
            <a:off x="7710644" y="2344543"/>
            <a:ext cx="1940512" cy="0"/>
          </a:xfrm>
          <a:prstGeom prst="straightConnector1">
            <a:avLst/>
          </a:prstGeom>
          <a:ln w="25400">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84" name="テキスト ボックス 83">
            <a:extLst>
              <a:ext uri="{FF2B5EF4-FFF2-40B4-BE49-F238E27FC236}">
                <a16:creationId xmlns:a16="http://schemas.microsoft.com/office/drawing/2014/main" id="{A0D25A77-B75E-4800-A9DE-162DFC03DA38}"/>
              </a:ext>
            </a:extLst>
          </p:cNvPr>
          <p:cNvSpPr txBox="1"/>
          <p:nvPr/>
        </p:nvSpPr>
        <p:spPr>
          <a:xfrm>
            <a:off x="2796912" y="3224817"/>
            <a:ext cx="270834" cy="344325"/>
          </a:xfrm>
          <a:prstGeom prst="rect">
            <a:avLst/>
          </a:prstGeom>
          <a:noFill/>
        </p:spPr>
        <p:txBody>
          <a:bodyPr wrap="square" rtlCol="0">
            <a:spAutoFit/>
          </a:bodyPr>
          <a:lstStyle/>
          <a:p>
            <a:pPr algn="ctr">
              <a:lnSpc>
                <a:spcPts val="2100"/>
              </a:lnSpc>
            </a:pPr>
            <a:r>
              <a:rPr lang="ja-JP" altLang="en-US" sz="1400" b="1" dirty="0">
                <a:solidFill>
                  <a:srgbClr val="FF0000"/>
                </a:solidFill>
              </a:rPr>
              <a:t>③</a:t>
            </a:r>
            <a:endParaRPr kumimoji="1" lang="ja-JP" altLang="en-US" sz="1400" b="1" dirty="0">
              <a:solidFill>
                <a:srgbClr val="FF0000"/>
              </a:solidFill>
            </a:endParaRPr>
          </a:p>
        </p:txBody>
      </p:sp>
    </p:spTree>
    <p:extLst>
      <p:ext uri="{BB962C8B-B14F-4D97-AF65-F5344CB8AC3E}">
        <p14:creationId xmlns:p14="http://schemas.microsoft.com/office/powerpoint/2010/main" val="3490489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25095C7-B69A-792F-5D42-6A5D2D25E08B}"/>
              </a:ext>
            </a:extLst>
          </p:cNvPr>
          <p:cNvSpPr txBox="1"/>
          <p:nvPr/>
        </p:nvSpPr>
        <p:spPr>
          <a:xfrm>
            <a:off x="357447" y="314160"/>
            <a:ext cx="2954655" cy="461665"/>
          </a:xfrm>
          <a:prstGeom prst="rect">
            <a:avLst/>
          </a:prstGeom>
          <a:noFill/>
        </p:spPr>
        <p:txBody>
          <a:bodyPr wrap="none" rtlCol="0">
            <a:spAutoFit/>
          </a:bodyPr>
          <a:lstStyle/>
          <a:p>
            <a:r>
              <a:rPr kumimoji="1" lang="ja-JP" altLang="en-US" sz="2400" b="1" dirty="0"/>
              <a:t>歩行時の感染症対策</a:t>
            </a:r>
          </a:p>
        </p:txBody>
      </p:sp>
      <p:sp>
        <p:nvSpPr>
          <p:cNvPr id="5" name="テキスト ボックス 4">
            <a:extLst>
              <a:ext uri="{FF2B5EF4-FFF2-40B4-BE49-F238E27FC236}">
                <a16:creationId xmlns:a16="http://schemas.microsoft.com/office/drawing/2014/main" id="{5DED6CEA-DB4A-3938-F64D-8CBD667B7F82}"/>
              </a:ext>
            </a:extLst>
          </p:cNvPr>
          <p:cNvSpPr txBox="1"/>
          <p:nvPr/>
        </p:nvSpPr>
        <p:spPr>
          <a:xfrm>
            <a:off x="609600" y="915525"/>
            <a:ext cx="10972800" cy="3377463"/>
          </a:xfrm>
          <a:prstGeom prst="rect">
            <a:avLst/>
          </a:prstGeom>
          <a:noFill/>
        </p:spPr>
        <p:txBody>
          <a:bodyPr wrap="square" rtlCol="0">
            <a:spAutoFit/>
          </a:bodyPr>
          <a:lstStyle/>
          <a:p>
            <a:pPr marL="342900" indent="-342900">
              <a:lnSpc>
                <a:spcPct val="150000"/>
              </a:lnSpc>
              <a:buFont typeface="+mj-lt"/>
              <a:buAutoNum type="arabicPeriod" startAt="4"/>
            </a:pPr>
            <a:r>
              <a:rPr kumimoji="1" lang="ja-JP" altLang="en-US" dirty="0"/>
              <a:t>体調不良者の救護</a:t>
            </a:r>
          </a:p>
          <a:p>
            <a:pPr marL="623888" lvl="1" indent="-166688">
              <a:lnSpc>
                <a:spcPct val="150000"/>
              </a:lnSpc>
              <a:buFont typeface="Arial" panose="020B0604020202020204" pitchFamily="34" charset="0"/>
              <a:buChar char="•"/>
            </a:pPr>
            <a:r>
              <a:rPr kumimoji="1" lang="ja-JP" altLang="en-US" dirty="0"/>
              <a:t>体温および体調の確認、被救護者が触れた場所の消毒を行う</a:t>
            </a:r>
          </a:p>
          <a:p>
            <a:pPr marL="623888" lvl="1" indent="-166688">
              <a:lnSpc>
                <a:spcPct val="150000"/>
              </a:lnSpc>
              <a:buFont typeface="Arial" panose="020B0604020202020204" pitchFamily="34" charset="0"/>
              <a:buChar char="•"/>
            </a:pPr>
            <a:r>
              <a:rPr lang="ja-JP" altLang="en-US" dirty="0"/>
              <a:t>従来ルールどおり、</a:t>
            </a:r>
            <a:r>
              <a:rPr kumimoji="1" lang="ja-JP" altLang="en-US" dirty="0"/>
              <a:t>救護車による搬送を行う</a:t>
            </a:r>
            <a:endParaRPr kumimoji="1" lang="en-US" altLang="ja-JP" dirty="0"/>
          </a:p>
          <a:p>
            <a:pPr marL="623888" lvl="1" indent="-166688">
              <a:lnSpc>
                <a:spcPct val="150000"/>
              </a:lnSpc>
              <a:buFont typeface="Arial" panose="020B0604020202020204" pitchFamily="34" charset="0"/>
              <a:buChar char="•"/>
            </a:pPr>
            <a:r>
              <a:rPr kumimoji="1" lang="ja-JP" altLang="en-US" dirty="0"/>
              <a:t>搬送の際はマスク着用、救護車には後部座席との間にセパレータを設置する</a:t>
            </a:r>
            <a:endParaRPr kumimoji="1" lang="ja-JP" altLang="en-US" sz="900" dirty="0"/>
          </a:p>
          <a:p>
            <a:pPr marL="342900" indent="-342900">
              <a:lnSpc>
                <a:spcPct val="150000"/>
              </a:lnSpc>
              <a:buFont typeface="+mj-lt"/>
              <a:buAutoNum type="arabicPeriod" startAt="4"/>
            </a:pPr>
            <a:r>
              <a:rPr kumimoji="1" lang="ja-JP" altLang="en-US" dirty="0"/>
              <a:t>その他</a:t>
            </a:r>
          </a:p>
          <a:p>
            <a:pPr marL="623888" lvl="1" indent="-166688">
              <a:lnSpc>
                <a:spcPct val="150000"/>
              </a:lnSpc>
              <a:buFont typeface="Arial" panose="020B0604020202020204" pitchFamily="34" charset="0"/>
              <a:buChar char="•"/>
            </a:pPr>
            <a:r>
              <a:rPr lang="ja-JP" altLang="en-US" dirty="0"/>
              <a:t>同行歩行者にアルコール除菌スプレーを携行させ、適宜使用できるようにする</a:t>
            </a:r>
            <a:endParaRPr kumimoji="1" lang="ja-JP" altLang="en-US" dirty="0"/>
          </a:p>
          <a:p>
            <a:pPr marL="623888" lvl="1" indent="-166688">
              <a:lnSpc>
                <a:spcPct val="150000"/>
              </a:lnSpc>
              <a:buFont typeface="Arial" panose="020B0604020202020204" pitchFamily="34" charset="0"/>
              <a:buChar char="•"/>
            </a:pPr>
            <a:r>
              <a:rPr kumimoji="1" lang="ja-JP" altLang="en-US" dirty="0"/>
              <a:t>歩行中にタオルなどの物品は共用せず、ゴミ（</a:t>
            </a:r>
            <a:r>
              <a:rPr lang="ja-JP" altLang="en-US" dirty="0"/>
              <a:t>飲食や</a:t>
            </a:r>
            <a:r>
              <a:rPr kumimoji="1" lang="ja-JP" altLang="en-US" dirty="0"/>
              <a:t>マスク）は自身で持ち帰ることとする</a:t>
            </a:r>
          </a:p>
          <a:p>
            <a:pPr marL="623888" lvl="1" indent="-166688">
              <a:lnSpc>
                <a:spcPct val="150000"/>
              </a:lnSpc>
              <a:buFont typeface="Arial" panose="020B0604020202020204" pitchFamily="34" charset="0"/>
              <a:buChar char="•"/>
            </a:pPr>
            <a:r>
              <a:rPr kumimoji="1" lang="ja-JP" altLang="en-US" dirty="0"/>
              <a:t>熱中症などの予防のため、定期的に水分補給を行うよう声をかける</a:t>
            </a:r>
            <a:endParaRPr kumimoji="1" lang="en-US" altLang="ja-JP" dirty="0"/>
          </a:p>
        </p:txBody>
      </p:sp>
      <p:pic>
        <p:nvPicPr>
          <p:cNvPr id="3" name="図 2" descr="ロゴ&#10;&#10;自動的に生成された説明">
            <a:extLst>
              <a:ext uri="{FF2B5EF4-FFF2-40B4-BE49-F238E27FC236}">
                <a16:creationId xmlns:a16="http://schemas.microsoft.com/office/drawing/2014/main" id="{99A7368E-68C0-D985-6994-D2039127A1E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661579" y="124690"/>
            <a:ext cx="1380791" cy="1380791"/>
          </a:xfrm>
          <a:prstGeom prst="rect">
            <a:avLst/>
          </a:prstGeom>
        </p:spPr>
      </p:pic>
      <p:sp>
        <p:nvSpPr>
          <p:cNvPr id="2" name="スライド番号プレースホルダー 1">
            <a:extLst>
              <a:ext uri="{FF2B5EF4-FFF2-40B4-BE49-F238E27FC236}">
                <a16:creationId xmlns:a16="http://schemas.microsoft.com/office/drawing/2014/main" id="{63FBA300-2283-4B21-29D6-5A84C204C9D3}"/>
              </a:ext>
            </a:extLst>
          </p:cNvPr>
          <p:cNvSpPr>
            <a:spLocks noGrp="1"/>
          </p:cNvSpPr>
          <p:nvPr>
            <p:ph type="sldNum" sz="quarter" idx="12"/>
          </p:nvPr>
        </p:nvSpPr>
        <p:spPr/>
        <p:txBody>
          <a:bodyPr/>
          <a:lstStyle/>
          <a:p>
            <a:fld id="{3298806B-F756-4961-8E58-19A801CA38DC}" type="slidenum">
              <a:rPr kumimoji="1" lang="ja-JP" altLang="en-US" smtClean="0"/>
              <a:t>7</a:t>
            </a:fld>
            <a:endParaRPr kumimoji="1" lang="ja-JP" altLang="en-US"/>
          </a:p>
        </p:txBody>
      </p:sp>
    </p:spTree>
    <p:extLst>
      <p:ext uri="{BB962C8B-B14F-4D97-AF65-F5344CB8AC3E}">
        <p14:creationId xmlns:p14="http://schemas.microsoft.com/office/powerpoint/2010/main" val="3546821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25095C7-B69A-792F-5D42-6A5D2D25E08B}"/>
              </a:ext>
            </a:extLst>
          </p:cNvPr>
          <p:cNvSpPr txBox="1"/>
          <p:nvPr/>
        </p:nvSpPr>
        <p:spPr>
          <a:xfrm>
            <a:off x="357447" y="314160"/>
            <a:ext cx="2954655" cy="461665"/>
          </a:xfrm>
          <a:prstGeom prst="rect">
            <a:avLst/>
          </a:prstGeom>
          <a:noFill/>
        </p:spPr>
        <p:txBody>
          <a:bodyPr wrap="none" rtlCol="0">
            <a:spAutoFit/>
          </a:bodyPr>
          <a:lstStyle/>
          <a:p>
            <a:r>
              <a:rPr lang="ja-JP" altLang="en-US" sz="2400" b="1" dirty="0"/>
              <a:t>休憩所</a:t>
            </a:r>
            <a:r>
              <a:rPr kumimoji="1" lang="ja-JP" altLang="en-US" sz="2400" b="1" dirty="0"/>
              <a:t>の感染症対策</a:t>
            </a:r>
          </a:p>
        </p:txBody>
      </p:sp>
      <p:sp>
        <p:nvSpPr>
          <p:cNvPr id="5" name="テキスト ボックス 4">
            <a:extLst>
              <a:ext uri="{FF2B5EF4-FFF2-40B4-BE49-F238E27FC236}">
                <a16:creationId xmlns:a16="http://schemas.microsoft.com/office/drawing/2014/main" id="{5DED6CEA-DB4A-3938-F64D-8CBD667B7F82}"/>
              </a:ext>
            </a:extLst>
          </p:cNvPr>
          <p:cNvSpPr txBox="1"/>
          <p:nvPr/>
        </p:nvSpPr>
        <p:spPr>
          <a:xfrm>
            <a:off x="609600" y="915525"/>
            <a:ext cx="11163300" cy="5454955"/>
          </a:xfrm>
          <a:prstGeom prst="rect">
            <a:avLst/>
          </a:prstGeom>
          <a:noFill/>
        </p:spPr>
        <p:txBody>
          <a:bodyPr wrap="square" rtlCol="0">
            <a:spAutoFit/>
          </a:bodyPr>
          <a:lstStyle/>
          <a:p>
            <a:pPr marL="342900" indent="-342900">
              <a:lnSpc>
                <a:spcPct val="150000"/>
              </a:lnSpc>
              <a:buFont typeface="+mj-lt"/>
              <a:buAutoNum type="arabicPeriod"/>
            </a:pPr>
            <a:r>
              <a:rPr lang="ja-JP" altLang="en-US" dirty="0"/>
              <a:t>休憩所の配置　</a:t>
            </a:r>
            <a:r>
              <a:rPr lang="en-US" altLang="ja-JP" sz="1400" dirty="0"/>
              <a:t>※</a:t>
            </a:r>
            <a:r>
              <a:rPr lang="ja-JP" altLang="en-US" sz="1400" dirty="0"/>
              <a:t>十余二小のモデルを次ページに記す</a:t>
            </a:r>
            <a:endParaRPr kumimoji="1" lang="en-US" altLang="ja-JP" dirty="0"/>
          </a:p>
          <a:p>
            <a:pPr marL="622300" lvl="1" indent="-165100">
              <a:lnSpc>
                <a:spcPct val="150000"/>
              </a:lnSpc>
              <a:buFont typeface="Arial" panose="020B0604020202020204" pitchFamily="34" charset="0"/>
              <a:buChar char="•"/>
            </a:pPr>
            <a:r>
              <a:rPr kumimoji="1" lang="ja-JP" altLang="en-US" dirty="0"/>
              <a:t>参加生徒</a:t>
            </a:r>
            <a:r>
              <a:rPr kumimoji="1" lang="ja-JP" altLang="en-US" b="1" u="sng" dirty="0"/>
              <a:t>１人あたり</a:t>
            </a:r>
            <a:r>
              <a:rPr kumimoji="1" lang="en-US" altLang="ja-JP" b="1" u="sng" dirty="0"/>
              <a:t>1.5m</a:t>
            </a:r>
            <a:r>
              <a:rPr kumimoji="1" lang="ja-JP" altLang="en-US" b="1" u="sng" dirty="0"/>
              <a:t>四方のスペースを確保</a:t>
            </a:r>
            <a:r>
              <a:rPr kumimoji="1" lang="ja-JP" altLang="en-US" dirty="0"/>
              <a:t>し、列の間を</a:t>
            </a:r>
            <a:r>
              <a:rPr kumimoji="1" lang="en-US" altLang="ja-JP" dirty="0"/>
              <a:t>0.5m</a:t>
            </a:r>
            <a:r>
              <a:rPr kumimoji="1" lang="ja-JP" altLang="en-US" dirty="0"/>
              <a:t>開けることで、参加者　　　　　同士はステージに向かって</a:t>
            </a:r>
            <a:r>
              <a:rPr kumimoji="1" lang="ja-JP" altLang="en-US" b="1" u="sng" dirty="0"/>
              <a:t>左右</a:t>
            </a:r>
            <a:r>
              <a:rPr kumimoji="1" lang="en-US" altLang="ja-JP" b="1" u="sng" dirty="0"/>
              <a:t>1.5m</a:t>
            </a:r>
            <a:r>
              <a:rPr kumimoji="1" lang="ja-JP" altLang="en-US" b="1" u="sng" dirty="0"/>
              <a:t>、前後</a:t>
            </a:r>
            <a:r>
              <a:rPr kumimoji="1" lang="en-US" altLang="ja-JP" b="1" u="sng" dirty="0"/>
              <a:t>2.0</a:t>
            </a:r>
            <a:r>
              <a:rPr kumimoji="1" lang="ja-JP" altLang="en-US" b="1" u="sng" dirty="0"/>
              <a:t>ｍのフィジカルディスタンスを確保</a:t>
            </a:r>
            <a:r>
              <a:rPr kumimoji="1" lang="ja-JP" altLang="en-US" dirty="0"/>
              <a:t>できるようにする</a:t>
            </a:r>
            <a:endParaRPr kumimoji="1" lang="en-US" altLang="ja-JP" dirty="0"/>
          </a:p>
          <a:p>
            <a:pPr marL="622300" lvl="1" indent="-165100">
              <a:lnSpc>
                <a:spcPct val="150000"/>
              </a:lnSpc>
              <a:buFont typeface="Arial" panose="020B0604020202020204" pitchFamily="34" charset="0"/>
              <a:buChar char="•"/>
            </a:pPr>
            <a:r>
              <a:rPr kumimoji="1" lang="ja-JP" altLang="en-US" dirty="0"/>
              <a:t>参加生徒の入場→退場動線は、交錯しないよう一方通行とする</a:t>
            </a:r>
            <a:endParaRPr kumimoji="1" lang="en-US" altLang="ja-JP" dirty="0"/>
          </a:p>
          <a:p>
            <a:pPr marL="622300" lvl="1" indent="-165100">
              <a:lnSpc>
                <a:spcPct val="150000"/>
              </a:lnSpc>
              <a:buFont typeface="Arial" panose="020B0604020202020204" pitchFamily="34" charset="0"/>
              <a:buChar char="•"/>
            </a:pPr>
            <a:r>
              <a:rPr lang="ja-JP" altLang="en-US" dirty="0"/>
              <a:t>これとは別に、到着受付、通路、待機スペースなどの、運用スペースを確保する</a:t>
            </a:r>
            <a:endParaRPr kumimoji="1" lang="ja-JP" altLang="en-US" sz="900" dirty="0"/>
          </a:p>
          <a:p>
            <a:pPr marL="342900" indent="-342900">
              <a:lnSpc>
                <a:spcPct val="150000"/>
              </a:lnSpc>
              <a:buFont typeface="+mj-lt"/>
              <a:buAutoNum type="arabicPeriod"/>
            </a:pPr>
            <a:r>
              <a:rPr kumimoji="1" lang="ja-JP" altLang="en-US" dirty="0"/>
              <a:t>スケジュール</a:t>
            </a:r>
          </a:p>
          <a:p>
            <a:pPr marL="622300" lvl="1" indent="-165100">
              <a:lnSpc>
                <a:spcPct val="150000"/>
              </a:lnSpc>
              <a:buFont typeface="Arial" panose="020B0604020202020204" pitchFamily="34" charset="0"/>
              <a:buChar char="•"/>
            </a:pPr>
            <a:r>
              <a:rPr kumimoji="1" lang="ja-JP" altLang="en-US" dirty="0"/>
              <a:t>スタート時より１</a:t>
            </a:r>
            <a:r>
              <a:rPr lang="ja-JP" altLang="en-US" dirty="0"/>
              <a:t>グループ</a:t>
            </a:r>
            <a:r>
              <a:rPr kumimoji="1" lang="ja-JP" altLang="en-US" dirty="0"/>
              <a:t>５班（１</a:t>
            </a:r>
            <a:r>
              <a:rPr lang="ja-JP" altLang="en-US" dirty="0"/>
              <a:t>班最大</a:t>
            </a:r>
            <a:r>
              <a:rPr lang="en-US" altLang="ja-JP" dirty="0"/>
              <a:t>30</a:t>
            </a:r>
            <a:r>
              <a:rPr kumimoji="1" lang="ja-JP" altLang="en-US" dirty="0"/>
              <a:t>名程度）とみなし、各スパン</a:t>
            </a:r>
            <a:r>
              <a:rPr kumimoji="1" lang="en-US" altLang="ja-JP" dirty="0"/>
              <a:t>(</a:t>
            </a:r>
            <a:r>
              <a:rPr kumimoji="1" lang="ja-JP" altLang="en-US" dirty="0"/>
              <a:t>計４スパン</a:t>
            </a:r>
            <a:r>
              <a:rPr kumimoji="1" lang="en-US" altLang="ja-JP" dirty="0"/>
              <a:t>)</a:t>
            </a:r>
            <a:r>
              <a:rPr kumimoji="1" lang="ja-JP" altLang="en-US" dirty="0"/>
              <a:t>の間隔を</a:t>
            </a:r>
            <a:r>
              <a:rPr kumimoji="1" lang="en-US" altLang="ja-JP" dirty="0"/>
              <a:t>45</a:t>
            </a:r>
            <a:r>
              <a:rPr kumimoji="1" lang="ja-JP" altLang="en-US" dirty="0"/>
              <a:t>分、休憩時間を</a:t>
            </a:r>
            <a:r>
              <a:rPr kumimoji="1" lang="en-US" altLang="ja-JP" dirty="0"/>
              <a:t>30</a:t>
            </a:r>
            <a:r>
              <a:rPr kumimoji="1" lang="ja-JP" altLang="en-US" dirty="0"/>
              <a:t>分として各スパン全入れ替を行い、館内換気、接触部の消毒を徹底する</a:t>
            </a:r>
            <a:r>
              <a:rPr lang="ja-JP" altLang="en-US" dirty="0"/>
              <a:t>。</a:t>
            </a:r>
            <a:endParaRPr kumimoji="1" lang="ja-JP" altLang="en-US" sz="900" dirty="0"/>
          </a:p>
          <a:p>
            <a:pPr marL="342900" indent="-342900">
              <a:lnSpc>
                <a:spcPct val="150000"/>
              </a:lnSpc>
              <a:buFont typeface="+mj-lt"/>
              <a:buAutoNum type="arabicPeriod"/>
            </a:pPr>
            <a:r>
              <a:rPr lang="ja-JP" altLang="en-US" dirty="0"/>
              <a:t>基本的な感染症対策</a:t>
            </a:r>
            <a:endParaRPr kumimoji="1" lang="ja-JP" altLang="en-US" dirty="0"/>
          </a:p>
          <a:p>
            <a:pPr marL="622300" lvl="1" indent="-165100">
              <a:lnSpc>
                <a:spcPct val="150000"/>
              </a:lnSpc>
              <a:buFont typeface="Arial" panose="020B0604020202020204" pitchFamily="34" charset="0"/>
              <a:buChar char="•"/>
            </a:pPr>
            <a:r>
              <a:rPr kumimoji="1" lang="ja-JP" altLang="en-US" dirty="0"/>
              <a:t>館内換気を実施。窓を全開にして、送風機などを設置する</a:t>
            </a:r>
            <a:endParaRPr kumimoji="1" lang="en-US" altLang="ja-JP" dirty="0"/>
          </a:p>
          <a:p>
            <a:pPr marL="622300" lvl="1" indent="-165100">
              <a:lnSpc>
                <a:spcPct val="150000"/>
              </a:lnSpc>
              <a:buFont typeface="Arial" panose="020B0604020202020204" pitchFamily="34" charset="0"/>
              <a:buChar char="•"/>
            </a:pPr>
            <a:r>
              <a:rPr lang="ja-JP" altLang="en-US" dirty="0"/>
              <a:t>入場時の手指消毒を必須とし、各列やトイレ入口などにも消毒液を設置する</a:t>
            </a:r>
            <a:endParaRPr lang="en-US" altLang="ja-JP" dirty="0"/>
          </a:p>
          <a:p>
            <a:pPr marL="622300" lvl="1" indent="-165100">
              <a:lnSpc>
                <a:spcPct val="150000"/>
              </a:lnSpc>
              <a:buFont typeface="Arial" panose="020B0604020202020204" pitchFamily="34" charset="0"/>
              <a:buChar char="•"/>
            </a:pPr>
            <a:r>
              <a:rPr kumimoji="1" lang="ja-JP" altLang="en-US" dirty="0"/>
              <a:t>歩行直後に体温を正しく計測できない懸念があるため、休憩途中 </a:t>
            </a:r>
            <a:r>
              <a:rPr kumimoji="1" lang="en-US" altLang="ja-JP" dirty="0"/>
              <a:t>or </a:t>
            </a:r>
            <a:r>
              <a:rPr kumimoji="1" lang="ja-JP" altLang="en-US" dirty="0"/>
              <a:t>退場前に検温を実施する</a:t>
            </a:r>
            <a:endParaRPr kumimoji="1" lang="en-US" altLang="ja-JP" dirty="0"/>
          </a:p>
          <a:p>
            <a:pPr marL="622300" lvl="1" indent="-165100">
              <a:lnSpc>
                <a:spcPct val="150000"/>
              </a:lnSpc>
              <a:buFont typeface="Arial" panose="020B0604020202020204" pitchFamily="34" charset="0"/>
              <a:buChar char="•"/>
            </a:pPr>
            <a:r>
              <a:rPr lang="ja-JP" altLang="en-US" dirty="0"/>
              <a:t>マスクは基本着用。飲食や熱中症対策などで外す際には会話を控え、会話が必要な際には着用する</a:t>
            </a:r>
            <a:endParaRPr kumimoji="1" lang="ja-JP" altLang="en-US" dirty="0"/>
          </a:p>
        </p:txBody>
      </p:sp>
      <p:pic>
        <p:nvPicPr>
          <p:cNvPr id="3" name="図 2" descr="ロゴ&#10;&#10;自動的に生成された説明">
            <a:extLst>
              <a:ext uri="{FF2B5EF4-FFF2-40B4-BE49-F238E27FC236}">
                <a16:creationId xmlns:a16="http://schemas.microsoft.com/office/drawing/2014/main" id="{99A7368E-68C0-D985-6994-D2039127A1E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661579" y="124690"/>
            <a:ext cx="1380791" cy="1380791"/>
          </a:xfrm>
          <a:prstGeom prst="rect">
            <a:avLst/>
          </a:prstGeom>
        </p:spPr>
      </p:pic>
      <p:sp>
        <p:nvSpPr>
          <p:cNvPr id="2" name="スライド番号プレースホルダー 1">
            <a:extLst>
              <a:ext uri="{FF2B5EF4-FFF2-40B4-BE49-F238E27FC236}">
                <a16:creationId xmlns:a16="http://schemas.microsoft.com/office/drawing/2014/main" id="{ED0B563C-0D6A-B66F-5865-97E930215D84}"/>
              </a:ext>
            </a:extLst>
          </p:cNvPr>
          <p:cNvSpPr>
            <a:spLocks noGrp="1"/>
          </p:cNvSpPr>
          <p:nvPr>
            <p:ph type="sldNum" sz="quarter" idx="12"/>
          </p:nvPr>
        </p:nvSpPr>
        <p:spPr/>
        <p:txBody>
          <a:bodyPr/>
          <a:lstStyle/>
          <a:p>
            <a:fld id="{3298806B-F756-4961-8E58-19A801CA38DC}" type="slidenum">
              <a:rPr kumimoji="1" lang="ja-JP" altLang="en-US" smtClean="0"/>
              <a:t>8</a:t>
            </a:fld>
            <a:endParaRPr kumimoji="1" lang="ja-JP" altLang="en-US"/>
          </a:p>
        </p:txBody>
      </p:sp>
    </p:spTree>
    <p:extLst>
      <p:ext uri="{BB962C8B-B14F-4D97-AF65-F5344CB8AC3E}">
        <p14:creationId xmlns:p14="http://schemas.microsoft.com/office/powerpoint/2010/main" val="4138343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F0CC5F90-CA02-F714-8F1B-115D13BBAFAB}"/>
              </a:ext>
            </a:extLst>
          </p:cNvPr>
          <p:cNvPicPr>
            <a:picLocks noChangeAspect="1"/>
          </p:cNvPicPr>
          <p:nvPr/>
        </p:nvPicPr>
        <p:blipFill>
          <a:blip r:embed="rId2"/>
          <a:stretch>
            <a:fillRect/>
          </a:stretch>
        </p:blipFill>
        <p:spPr>
          <a:xfrm>
            <a:off x="1130898" y="677220"/>
            <a:ext cx="9930204" cy="5503560"/>
          </a:xfrm>
          <a:prstGeom prst="rect">
            <a:avLst/>
          </a:prstGeom>
        </p:spPr>
      </p:pic>
      <p:sp>
        <p:nvSpPr>
          <p:cNvPr id="4" name="テキスト ボックス 3">
            <a:extLst>
              <a:ext uri="{FF2B5EF4-FFF2-40B4-BE49-F238E27FC236}">
                <a16:creationId xmlns:a16="http://schemas.microsoft.com/office/drawing/2014/main" id="{D25095C7-B69A-792F-5D42-6A5D2D25E08B}"/>
              </a:ext>
            </a:extLst>
          </p:cNvPr>
          <p:cNvSpPr txBox="1"/>
          <p:nvPr/>
        </p:nvSpPr>
        <p:spPr>
          <a:xfrm>
            <a:off x="357447" y="314160"/>
            <a:ext cx="8032968" cy="461665"/>
          </a:xfrm>
          <a:prstGeom prst="rect">
            <a:avLst/>
          </a:prstGeom>
          <a:noFill/>
        </p:spPr>
        <p:txBody>
          <a:bodyPr wrap="none" rtlCol="0">
            <a:spAutoFit/>
          </a:bodyPr>
          <a:lstStyle/>
          <a:p>
            <a:r>
              <a:rPr lang="ja-JP" altLang="en-US" sz="2400" b="1" dirty="0"/>
              <a:t>休憩所</a:t>
            </a:r>
            <a:r>
              <a:rPr kumimoji="1" lang="ja-JP" altLang="en-US" sz="2400" b="1" dirty="0"/>
              <a:t>の配置</a:t>
            </a:r>
            <a:r>
              <a:rPr kumimoji="1" lang="ja-JP" altLang="en-US" b="1" dirty="0"/>
              <a:t>　</a:t>
            </a:r>
            <a:r>
              <a:rPr kumimoji="1" lang="en-US" altLang="ja-JP" b="1" dirty="0"/>
              <a:t>※</a:t>
            </a:r>
            <a:r>
              <a:rPr kumimoji="1" lang="ja-JP" altLang="en-US" dirty="0"/>
              <a:t>一番小さい「十余二小体育館」をモデルとした場合</a:t>
            </a:r>
            <a:r>
              <a:rPr kumimoji="1" lang="ja-JP" altLang="en-US" b="1" dirty="0"/>
              <a:t>　</a:t>
            </a:r>
            <a:endParaRPr kumimoji="1" lang="ja-JP" altLang="en-US" sz="2400" b="1" dirty="0"/>
          </a:p>
        </p:txBody>
      </p:sp>
      <p:pic>
        <p:nvPicPr>
          <p:cNvPr id="3" name="図 2" descr="ロゴ&#10;&#10;自動的に生成された説明">
            <a:extLst>
              <a:ext uri="{FF2B5EF4-FFF2-40B4-BE49-F238E27FC236}">
                <a16:creationId xmlns:a16="http://schemas.microsoft.com/office/drawing/2014/main" id="{99A7368E-68C0-D985-6994-D2039127A1E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61579" y="124690"/>
            <a:ext cx="1380791" cy="1380791"/>
          </a:xfrm>
          <a:prstGeom prst="rect">
            <a:avLst/>
          </a:prstGeom>
        </p:spPr>
      </p:pic>
      <p:sp>
        <p:nvSpPr>
          <p:cNvPr id="7" name="テキスト ボックス 6">
            <a:extLst>
              <a:ext uri="{FF2B5EF4-FFF2-40B4-BE49-F238E27FC236}">
                <a16:creationId xmlns:a16="http://schemas.microsoft.com/office/drawing/2014/main" id="{E62EB5DE-7FE4-0E37-93AC-381E4885EFAD}"/>
              </a:ext>
            </a:extLst>
          </p:cNvPr>
          <p:cNvSpPr txBox="1"/>
          <p:nvPr/>
        </p:nvSpPr>
        <p:spPr>
          <a:xfrm>
            <a:off x="762000" y="6237930"/>
            <a:ext cx="10668000" cy="584775"/>
          </a:xfrm>
          <a:prstGeom prst="rect">
            <a:avLst/>
          </a:prstGeom>
          <a:noFill/>
        </p:spPr>
        <p:txBody>
          <a:bodyPr wrap="square" rtlCol="0">
            <a:spAutoFit/>
          </a:bodyPr>
          <a:lstStyle/>
          <a:p>
            <a:r>
              <a:rPr lang="ja-JP" altLang="en-US" sz="1600" dirty="0"/>
              <a:t>✔ 他の休憩所やゴール（柏中）も、同様の考えで配置する　✔</a:t>
            </a:r>
            <a:r>
              <a:rPr lang="en-US" altLang="ja-JP" sz="1600" dirty="0"/>
              <a:t> </a:t>
            </a:r>
            <a:r>
              <a:rPr lang="ja-JP" altLang="en-US" sz="1600" dirty="0"/>
              <a:t>スタート（柏駅東口ぺディストリアンデッキ上）は、スペースが限られ</a:t>
            </a:r>
            <a:r>
              <a:rPr lang="en-US" altLang="ja-JP" sz="1600" dirty="0"/>
              <a:t>1m</a:t>
            </a:r>
            <a:r>
              <a:rPr lang="ja-JP" altLang="en-US" sz="1600" dirty="0"/>
              <a:t>未満となる可能性があるため、マスク着用と短時間滞留とする</a:t>
            </a:r>
            <a:endParaRPr lang="en-US" altLang="ja-JP" sz="1600" dirty="0"/>
          </a:p>
        </p:txBody>
      </p:sp>
      <p:sp>
        <p:nvSpPr>
          <p:cNvPr id="2" name="スライド番号プレースホルダー 1">
            <a:extLst>
              <a:ext uri="{FF2B5EF4-FFF2-40B4-BE49-F238E27FC236}">
                <a16:creationId xmlns:a16="http://schemas.microsoft.com/office/drawing/2014/main" id="{ADF99B9D-8805-0C9B-BDF8-C20D279F68EF}"/>
              </a:ext>
            </a:extLst>
          </p:cNvPr>
          <p:cNvSpPr>
            <a:spLocks noGrp="1"/>
          </p:cNvSpPr>
          <p:nvPr>
            <p:ph type="sldNum" sz="quarter" idx="12"/>
          </p:nvPr>
        </p:nvSpPr>
        <p:spPr/>
        <p:txBody>
          <a:bodyPr/>
          <a:lstStyle/>
          <a:p>
            <a:fld id="{3298806B-F756-4961-8E58-19A801CA38DC}" type="slidenum">
              <a:rPr kumimoji="1" lang="ja-JP" altLang="en-US" smtClean="0"/>
              <a:t>9</a:t>
            </a:fld>
            <a:endParaRPr kumimoji="1" lang="ja-JP" altLang="en-US"/>
          </a:p>
        </p:txBody>
      </p:sp>
    </p:spTree>
    <p:extLst>
      <p:ext uri="{BB962C8B-B14F-4D97-AF65-F5344CB8AC3E}">
        <p14:creationId xmlns:p14="http://schemas.microsoft.com/office/powerpoint/2010/main" val="20509155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1147</TotalTime>
  <Words>1518</Words>
  <Application>Microsoft Office PowerPoint</Application>
  <PresentationFormat>ワイド画面</PresentationFormat>
  <Paragraphs>190</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Masato Yoshihara</dc:creator>
  <cp:lastModifiedBy>ユーザー名不明</cp:lastModifiedBy>
  <cp:revision>55</cp:revision>
  <cp:lastPrinted>2022-05-27T00:07:07Z</cp:lastPrinted>
  <dcterms:created xsi:type="dcterms:W3CDTF">2022-05-21T01:57:49Z</dcterms:created>
  <dcterms:modified xsi:type="dcterms:W3CDTF">2022-05-27T02:02:50Z</dcterms:modified>
</cp:coreProperties>
</file>