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28c4150338_0_16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28c4150338_0_1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28c4150338_0_16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128c4150338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28c4150338_0_9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128c4150338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28c4150338_0_10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128c4150338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28c4150338_0_11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128c4150338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28c4150338_0_8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128c4150338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28c4150338_0_8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128c4150338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128c4150338_0_7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128c4150338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28c4150338_0_17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128c4150338_0_1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28c4150338_0_18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28c4150338_0_1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28c4150338_0_12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28c4150338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28c4150338_0_12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28c4150338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28c4150338_1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28c4150338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28c4150338_0_13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28c4150338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28c4150338_0_14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28c4150338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28c4150338_0_15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128c4150338_0_1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3.png"/><Relationship Id="rId4" Type="http://schemas.openxmlformats.org/officeDocument/2006/relationships/image" Target="../media/image20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7.png"/><Relationship Id="rId4" Type="http://schemas.openxmlformats.org/officeDocument/2006/relationships/image" Target="../media/image2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8.png"/><Relationship Id="rId4" Type="http://schemas.openxmlformats.org/officeDocument/2006/relationships/image" Target="../media/image30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6.jpg"/><Relationship Id="rId4" Type="http://schemas.openxmlformats.org/officeDocument/2006/relationships/image" Target="../media/image24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9.jpg"/><Relationship Id="rId4" Type="http://schemas.openxmlformats.org/officeDocument/2006/relationships/image" Target="../media/image31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3.jpg"/><Relationship Id="rId4" Type="http://schemas.openxmlformats.org/officeDocument/2006/relationships/image" Target="../media/image36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5.jpg"/><Relationship Id="rId4" Type="http://schemas.openxmlformats.org/officeDocument/2006/relationships/image" Target="../media/image32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4.jpg"/><Relationship Id="rId4" Type="http://schemas.openxmlformats.org/officeDocument/2006/relationships/image" Target="../media/image3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8.jpg"/><Relationship Id="rId4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2.jpg"/><Relationship Id="rId4" Type="http://schemas.openxmlformats.org/officeDocument/2006/relationships/image" Target="../media/image1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2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4.png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5.png"/><Relationship Id="rId4" Type="http://schemas.openxmlformats.org/officeDocument/2006/relationships/image" Target="../media/image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9.png"/><Relationship Id="rId4" Type="http://schemas.openxmlformats.org/officeDocument/2006/relationships/image" Target="../media/image1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4296" y="3236204"/>
            <a:ext cx="2400200" cy="24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>
            <p:ph type="ctrTitle"/>
          </p:nvPr>
        </p:nvSpPr>
        <p:spPr>
          <a:xfrm>
            <a:off x="598800" y="749475"/>
            <a:ext cx="7946400" cy="99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" u="sng"/>
              <a:t>ストラックアウト</a:t>
            </a:r>
            <a:endParaRPr b="1" u="sng"/>
          </a:p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1253146" y="2529100"/>
            <a:ext cx="2232900" cy="7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dk1"/>
                </a:solidFill>
              </a:rPr>
              <a:t>【遊び方】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5922991" y="2529101"/>
            <a:ext cx="1702800" cy="7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dk1"/>
                </a:solidFill>
              </a:rPr>
              <a:t>【動画】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69500" y="3236200"/>
            <a:ext cx="2400200" cy="24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2"/>
          <p:cNvSpPr txBox="1"/>
          <p:nvPr>
            <p:ph type="ctrTitle"/>
          </p:nvPr>
        </p:nvSpPr>
        <p:spPr>
          <a:xfrm>
            <a:off x="598800" y="749475"/>
            <a:ext cx="7946400" cy="99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" u="sng"/>
              <a:t>ラダーゲッター</a:t>
            </a:r>
            <a:endParaRPr b="1" u="sng"/>
          </a:p>
        </p:txBody>
      </p:sp>
      <p:sp>
        <p:nvSpPr>
          <p:cNvPr id="143" name="Google Shape;143;p22"/>
          <p:cNvSpPr txBox="1"/>
          <p:nvPr>
            <p:ph idx="1" type="subTitle"/>
          </p:nvPr>
        </p:nvSpPr>
        <p:spPr>
          <a:xfrm>
            <a:off x="1253146" y="2529100"/>
            <a:ext cx="2232900" cy="7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dk1"/>
                </a:solidFill>
              </a:rPr>
              <a:t>【遊び方】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44" name="Google Shape;144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69499" y="3236081"/>
            <a:ext cx="2400200" cy="2400204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22"/>
          <p:cNvSpPr txBox="1"/>
          <p:nvPr>
            <p:ph idx="1" type="subTitle"/>
          </p:nvPr>
        </p:nvSpPr>
        <p:spPr>
          <a:xfrm>
            <a:off x="5922991" y="2529101"/>
            <a:ext cx="1702800" cy="7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dk1"/>
                </a:solidFill>
              </a:rPr>
              <a:t>【動画】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46" name="Google Shape;146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74299" y="3236096"/>
            <a:ext cx="2400200" cy="24002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Google Shape;151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3145" y="3236100"/>
            <a:ext cx="2400200" cy="24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74302" y="3236100"/>
            <a:ext cx="2400200" cy="24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23"/>
          <p:cNvSpPr txBox="1"/>
          <p:nvPr>
            <p:ph type="ctrTitle"/>
          </p:nvPr>
        </p:nvSpPr>
        <p:spPr>
          <a:xfrm>
            <a:off x="598800" y="749475"/>
            <a:ext cx="7946400" cy="99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" u="sng"/>
              <a:t>インディアカ</a:t>
            </a:r>
            <a:endParaRPr b="1" u="sng"/>
          </a:p>
        </p:txBody>
      </p:sp>
      <p:sp>
        <p:nvSpPr>
          <p:cNvPr id="154" name="Google Shape;154;p23"/>
          <p:cNvSpPr txBox="1"/>
          <p:nvPr>
            <p:ph idx="1" type="subTitle"/>
          </p:nvPr>
        </p:nvSpPr>
        <p:spPr>
          <a:xfrm>
            <a:off x="1253146" y="2529100"/>
            <a:ext cx="2232900" cy="7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dk1"/>
                </a:solidFill>
              </a:rPr>
              <a:t>【遊び方】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55" name="Google Shape;155;p23"/>
          <p:cNvSpPr txBox="1"/>
          <p:nvPr>
            <p:ph idx="1" type="subTitle"/>
          </p:nvPr>
        </p:nvSpPr>
        <p:spPr>
          <a:xfrm>
            <a:off x="5922991" y="2529101"/>
            <a:ext cx="1702800" cy="7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dk1"/>
                </a:solidFill>
              </a:rPr>
              <a:t>【動画】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Google Shape;160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69500" y="3236103"/>
            <a:ext cx="2400200" cy="24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74297" y="3236096"/>
            <a:ext cx="2400200" cy="24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24"/>
          <p:cNvSpPr txBox="1"/>
          <p:nvPr>
            <p:ph type="ctrTitle"/>
          </p:nvPr>
        </p:nvSpPr>
        <p:spPr>
          <a:xfrm>
            <a:off x="598800" y="749475"/>
            <a:ext cx="7946400" cy="99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" u="sng"/>
              <a:t>スラックライン</a:t>
            </a:r>
            <a:endParaRPr b="1" u="sng"/>
          </a:p>
        </p:txBody>
      </p:sp>
      <p:sp>
        <p:nvSpPr>
          <p:cNvPr id="163" name="Google Shape;163;p24"/>
          <p:cNvSpPr txBox="1"/>
          <p:nvPr>
            <p:ph idx="1" type="subTitle"/>
          </p:nvPr>
        </p:nvSpPr>
        <p:spPr>
          <a:xfrm>
            <a:off x="1253146" y="2529100"/>
            <a:ext cx="2232900" cy="7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dk1"/>
                </a:solidFill>
              </a:rPr>
              <a:t>【遊び方】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64" name="Google Shape;164;p24"/>
          <p:cNvSpPr txBox="1"/>
          <p:nvPr>
            <p:ph idx="1" type="subTitle"/>
          </p:nvPr>
        </p:nvSpPr>
        <p:spPr>
          <a:xfrm>
            <a:off x="5922991" y="2529101"/>
            <a:ext cx="1702800" cy="7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dk1"/>
                </a:solidFill>
              </a:rPr>
              <a:t>【動画】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Google Shape;16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49502" y="3236199"/>
            <a:ext cx="2449800" cy="244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69500" y="3236075"/>
            <a:ext cx="2400200" cy="24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25"/>
          <p:cNvSpPr txBox="1"/>
          <p:nvPr>
            <p:ph type="ctrTitle"/>
          </p:nvPr>
        </p:nvSpPr>
        <p:spPr>
          <a:xfrm>
            <a:off x="598800" y="749475"/>
            <a:ext cx="7946400" cy="99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" u="sng"/>
              <a:t>キンボール</a:t>
            </a:r>
            <a:endParaRPr b="1" u="sng"/>
          </a:p>
        </p:txBody>
      </p:sp>
      <p:sp>
        <p:nvSpPr>
          <p:cNvPr id="172" name="Google Shape;172;p25"/>
          <p:cNvSpPr txBox="1"/>
          <p:nvPr>
            <p:ph idx="1" type="subTitle"/>
          </p:nvPr>
        </p:nvSpPr>
        <p:spPr>
          <a:xfrm>
            <a:off x="1253146" y="2529100"/>
            <a:ext cx="2232900" cy="7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dk1"/>
                </a:solidFill>
              </a:rPr>
              <a:t>【遊び方】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73" name="Google Shape;173;p25"/>
          <p:cNvSpPr txBox="1"/>
          <p:nvPr>
            <p:ph idx="1" type="subTitle"/>
          </p:nvPr>
        </p:nvSpPr>
        <p:spPr>
          <a:xfrm>
            <a:off x="5922991" y="2529101"/>
            <a:ext cx="1702800" cy="7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dk1"/>
                </a:solidFill>
              </a:rPr>
              <a:t>【動画】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Google Shape;17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11537" y="3278123"/>
            <a:ext cx="2316125" cy="2316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74300" y="3236100"/>
            <a:ext cx="2400200" cy="24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26"/>
          <p:cNvSpPr txBox="1"/>
          <p:nvPr>
            <p:ph type="ctrTitle"/>
          </p:nvPr>
        </p:nvSpPr>
        <p:spPr>
          <a:xfrm>
            <a:off x="598800" y="749475"/>
            <a:ext cx="7946400" cy="99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" u="sng"/>
              <a:t>KUBB（クッブ）</a:t>
            </a:r>
            <a:endParaRPr b="1" u="sng"/>
          </a:p>
        </p:txBody>
      </p:sp>
      <p:sp>
        <p:nvSpPr>
          <p:cNvPr id="181" name="Google Shape;181;p26"/>
          <p:cNvSpPr txBox="1"/>
          <p:nvPr>
            <p:ph idx="1" type="subTitle"/>
          </p:nvPr>
        </p:nvSpPr>
        <p:spPr>
          <a:xfrm>
            <a:off x="1253146" y="2529100"/>
            <a:ext cx="2232900" cy="7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dk1"/>
                </a:solidFill>
              </a:rPr>
              <a:t>【遊び方】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82" name="Google Shape;182;p26"/>
          <p:cNvSpPr txBox="1"/>
          <p:nvPr>
            <p:ph idx="1" type="subTitle"/>
          </p:nvPr>
        </p:nvSpPr>
        <p:spPr>
          <a:xfrm>
            <a:off x="5922991" y="2529101"/>
            <a:ext cx="1702800" cy="7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dk1"/>
                </a:solidFill>
              </a:rPr>
              <a:t>【動画】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Google Shape;187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4298" y="3236075"/>
            <a:ext cx="2400200" cy="24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69500" y="3236077"/>
            <a:ext cx="2400200" cy="24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27"/>
          <p:cNvSpPr txBox="1"/>
          <p:nvPr>
            <p:ph type="ctrTitle"/>
          </p:nvPr>
        </p:nvSpPr>
        <p:spPr>
          <a:xfrm>
            <a:off x="598800" y="749475"/>
            <a:ext cx="7946400" cy="99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" u="sng"/>
              <a:t>チュックボール</a:t>
            </a:r>
            <a:endParaRPr b="1" u="sng"/>
          </a:p>
        </p:txBody>
      </p:sp>
      <p:sp>
        <p:nvSpPr>
          <p:cNvPr id="190" name="Google Shape;190;p27"/>
          <p:cNvSpPr txBox="1"/>
          <p:nvPr>
            <p:ph idx="1" type="subTitle"/>
          </p:nvPr>
        </p:nvSpPr>
        <p:spPr>
          <a:xfrm>
            <a:off x="1253146" y="2529100"/>
            <a:ext cx="2232900" cy="7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dk1"/>
                </a:solidFill>
              </a:rPr>
              <a:t>【遊び方】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91" name="Google Shape;191;p27"/>
          <p:cNvSpPr txBox="1"/>
          <p:nvPr>
            <p:ph idx="1" type="subTitle"/>
          </p:nvPr>
        </p:nvSpPr>
        <p:spPr>
          <a:xfrm>
            <a:off x="5922991" y="2529101"/>
            <a:ext cx="1702800" cy="7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dk1"/>
                </a:solidFill>
              </a:rPr>
              <a:t>【動画】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Google Shape;196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4300" y="3236100"/>
            <a:ext cx="2400200" cy="24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16438" y="3183012"/>
            <a:ext cx="2506325" cy="2506325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28"/>
          <p:cNvSpPr txBox="1"/>
          <p:nvPr>
            <p:ph type="ctrTitle"/>
          </p:nvPr>
        </p:nvSpPr>
        <p:spPr>
          <a:xfrm>
            <a:off x="598800" y="749475"/>
            <a:ext cx="7946400" cy="99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" u="sng"/>
              <a:t>リングキャッチクロス10</a:t>
            </a:r>
            <a:endParaRPr b="1" u="sng"/>
          </a:p>
        </p:txBody>
      </p:sp>
      <p:sp>
        <p:nvSpPr>
          <p:cNvPr id="199" name="Google Shape;199;p28"/>
          <p:cNvSpPr txBox="1"/>
          <p:nvPr>
            <p:ph idx="1" type="subTitle"/>
          </p:nvPr>
        </p:nvSpPr>
        <p:spPr>
          <a:xfrm>
            <a:off x="1253146" y="2529100"/>
            <a:ext cx="2232900" cy="7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dk1"/>
                </a:solidFill>
              </a:rPr>
              <a:t>【遊び方】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00" name="Google Shape;200;p28"/>
          <p:cNvSpPr txBox="1"/>
          <p:nvPr>
            <p:ph idx="1" type="subTitle"/>
          </p:nvPr>
        </p:nvSpPr>
        <p:spPr>
          <a:xfrm>
            <a:off x="5922991" y="2529101"/>
            <a:ext cx="1702800" cy="7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dk1"/>
                </a:solidFill>
              </a:rPr>
              <a:t>【動画】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9"/>
          <p:cNvSpPr txBox="1"/>
          <p:nvPr>
            <p:ph type="ctrTitle"/>
          </p:nvPr>
        </p:nvSpPr>
        <p:spPr>
          <a:xfrm>
            <a:off x="1407900" y="749475"/>
            <a:ext cx="6328200" cy="99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" u="sng"/>
              <a:t>百人一首</a:t>
            </a:r>
            <a:endParaRPr b="1" u="sng"/>
          </a:p>
        </p:txBody>
      </p:sp>
      <p:sp>
        <p:nvSpPr>
          <p:cNvPr id="206" name="Google Shape;206;p29"/>
          <p:cNvSpPr txBox="1"/>
          <p:nvPr>
            <p:ph idx="1" type="subTitle"/>
          </p:nvPr>
        </p:nvSpPr>
        <p:spPr>
          <a:xfrm>
            <a:off x="1253146" y="2529100"/>
            <a:ext cx="2232900" cy="7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dk1"/>
                </a:solidFill>
              </a:rPr>
              <a:t>【遊び方】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207" name="Google Shape;207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9499" y="3236081"/>
            <a:ext cx="2400200" cy="2400204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p29"/>
          <p:cNvSpPr txBox="1"/>
          <p:nvPr>
            <p:ph idx="1" type="subTitle"/>
          </p:nvPr>
        </p:nvSpPr>
        <p:spPr>
          <a:xfrm>
            <a:off x="5922991" y="2529101"/>
            <a:ext cx="1702800" cy="7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dk1"/>
                </a:solidFill>
              </a:rPr>
              <a:t>【</a:t>
            </a:r>
            <a:r>
              <a:rPr lang="ja">
                <a:solidFill>
                  <a:schemeClr val="dk1"/>
                </a:solidFill>
              </a:rPr>
              <a:t>動画</a:t>
            </a:r>
            <a:r>
              <a:rPr lang="ja">
                <a:solidFill>
                  <a:schemeClr val="dk1"/>
                </a:solidFill>
              </a:rPr>
              <a:t>】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209" name="Google Shape;209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74299" y="3236096"/>
            <a:ext cx="2400200" cy="24002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4301" y="3236100"/>
            <a:ext cx="2400200" cy="24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69496" y="3236100"/>
            <a:ext cx="2400200" cy="24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>
            <p:ph type="ctrTitle"/>
          </p:nvPr>
        </p:nvSpPr>
        <p:spPr>
          <a:xfrm>
            <a:off x="598800" y="749475"/>
            <a:ext cx="7946400" cy="99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" u="sng"/>
              <a:t>ヘルスバレー</a:t>
            </a:r>
            <a:endParaRPr b="1" u="sng"/>
          </a:p>
        </p:txBody>
      </p:sp>
      <p:sp>
        <p:nvSpPr>
          <p:cNvPr id="66" name="Google Shape;66;p14"/>
          <p:cNvSpPr txBox="1"/>
          <p:nvPr>
            <p:ph idx="1" type="subTitle"/>
          </p:nvPr>
        </p:nvSpPr>
        <p:spPr>
          <a:xfrm>
            <a:off x="1253146" y="2529100"/>
            <a:ext cx="2232900" cy="7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dk1"/>
                </a:solidFill>
              </a:rPr>
              <a:t>【遊び方】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67" name="Google Shape;67;p14"/>
          <p:cNvSpPr txBox="1"/>
          <p:nvPr>
            <p:ph idx="1" type="subTitle"/>
          </p:nvPr>
        </p:nvSpPr>
        <p:spPr>
          <a:xfrm>
            <a:off x="5922991" y="2529101"/>
            <a:ext cx="1702800" cy="7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dk1"/>
                </a:solidFill>
              </a:rPr>
              <a:t>【動画】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9493" y="3236106"/>
            <a:ext cx="2400200" cy="24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5"/>
          <p:cNvSpPr txBox="1"/>
          <p:nvPr>
            <p:ph type="ctrTitle"/>
          </p:nvPr>
        </p:nvSpPr>
        <p:spPr>
          <a:xfrm>
            <a:off x="598800" y="749475"/>
            <a:ext cx="7946400" cy="99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" u="sng"/>
              <a:t>ふわドッチ</a:t>
            </a:r>
            <a:endParaRPr b="1" u="sng"/>
          </a:p>
        </p:txBody>
      </p:sp>
      <p:sp>
        <p:nvSpPr>
          <p:cNvPr id="74" name="Google Shape;74;p15"/>
          <p:cNvSpPr txBox="1"/>
          <p:nvPr>
            <p:ph idx="1" type="subTitle"/>
          </p:nvPr>
        </p:nvSpPr>
        <p:spPr>
          <a:xfrm>
            <a:off x="1253146" y="2529100"/>
            <a:ext cx="2232900" cy="7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dk1"/>
                </a:solidFill>
              </a:rPr>
              <a:t>【遊び方】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75" name="Google Shape;75;p15"/>
          <p:cNvSpPr txBox="1"/>
          <p:nvPr>
            <p:ph idx="1" type="subTitle"/>
          </p:nvPr>
        </p:nvSpPr>
        <p:spPr>
          <a:xfrm>
            <a:off x="5922991" y="2529101"/>
            <a:ext cx="1702800" cy="7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dk1"/>
                </a:solidFill>
              </a:rPr>
              <a:t>【動画】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76" name="Google Shape;76;p15"/>
          <p:cNvSpPr txBox="1"/>
          <p:nvPr/>
        </p:nvSpPr>
        <p:spPr>
          <a:xfrm>
            <a:off x="5430001" y="5636300"/>
            <a:ext cx="31152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※</a:t>
            </a:r>
            <a:r>
              <a:rPr lang="ja"/>
              <a:t>基本は通常のドッチボールと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　同じルールです。</a:t>
            </a:r>
            <a:endParaRPr/>
          </a:p>
        </p:txBody>
      </p:sp>
      <p:pic>
        <p:nvPicPr>
          <p:cNvPr id="77" name="Google Shape;77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21500" y="3183300"/>
            <a:ext cx="2505800" cy="250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ctrTitle"/>
          </p:nvPr>
        </p:nvSpPr>
        <p:spPr>
          <a:xfrm>
            <a:off x="598800" y="749475"/>
            <a:ext cx="7946400" cy="99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" u="sng"/>
              <a:t>フィリングネットバレー</a:t>
            </a:r>
            <a:endParaRPr b="1" u="sng"/>
          </a:p>
        </p:txBody>
      </p:sp>
      <p:sp>
        <p:nvSpPr>
          <p:cNvPr id="83" name="Google Shape;83;p16"/>
          <p:cNvSpPr txBox="1"/>
          <p:nvPr>
            <p:ph idx="1" type="subTitle"/>
          </p:nvPr>
        </p:nvSpPr>
        <p:spPr>
          <a:xfrm>
            <a:off x="1064371" y="2529100"/>
            <a:ext cx="2232900" cy="7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dk1"/>
                </a:solidFill>
              </a:rPr>
              <a:t>【遊び方】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4" name="Google Shape;84;p16"/>
          <p:cNvSpPr txBox="1"/>
          <p:nvPr>
            <p:ph idx="1" type="subTitle"/>
          </p:nvPr>
        </p:nvSpPr>
        <p:spPr>
          <a:xfrm>
            <a:off x="6195641" y="2529101"/>
            <a:ext cx="1702800" cy="7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dk1"/>
                </a:solidFill>
              </a:rPr>
              <a:t>【動画】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85" name="Google Shape;8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525" y="3319750"/>
            <a:ext cx="1967850" cy="196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54275" y="3312400"/>
            <a:ext cx="1967850" cy="196785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6"/>
          <p:cNvSpPr txBox="1"/>
          <p:nvPr/>
        </p:nvSpPr>
        <p:spPr>
          <a:xfrm>
            <a:off x="0" y="5440850"/>
            <a:ext cx="21429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300">
                <a:solidFill>
                  <a:schemeClr val="dk1"/>
                </a:solidFill>
              </a:rPr>
              <a:t>※</a:t>
            </a:r>
            <a:r>
              <a:rPr lang="ja" sz="1300">
                <a:solidFill>
                  <a:schemeClr val="dk1"/>
                </a:solidFill>
              </a:rPr>
              <a:t>ネット・パス・ラリー</a:t>
            </a:r>
            <a:endParaRPr sz="1300"/>
          </a:p>
        </p:txBody>
      </p:sp>
      <p:sp>
        <p:nvSpPr>
          <p:cNvPr id="88" name="Google Shape;88;p16"/>
          <p:cNvSpPr txBox="1"/>
          <p:nvPr/>
        </p:nvSpPr>
        <p:spPr>
          <a:xfrm>
            <a:off x="2071000" y="5440850"/>
            <a:ext cx="25344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300">
                <a:solidFill>
                  <a:schemeClr val="dk1"/>
                </a:solidFill>
              </a:rPr>
              <a:t>※ネット・パス・ラリー・</a:t>
            </a:r>
            <a:r>
              <a:rPr lang="ja" sz="1300">
                <a:solidFill>
                  <a:schemeClr val="dk1"/>
                </a:solidFill>
              </a:rPr>
              <a:t>10</a:t>
            </a:r>
            <a:endParaRPr sz="1300"/>
          </a:p>
        </p:txBody>
      </p:sp>
      <p:pic>
        <p:nvPicPr>
          <p:cNvPr id="89" name="Google Shape;89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67338" y="3312400"/>
            <a:ext cx="1967850" cy="196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097125" y="3315225"/>
            <a:ext cx="1967850" cy="196785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6"/>
          <p:cNvSpPr txBox="1"/>
          <p:nvPr/>
        </p:nvSpPr>
        <p:spPr>
          <a:xfrm>
            <a:off x="4779813" y="5440850"/>
            <a:ext cx="21429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300">
                <a:solidFill>
                  <a:schemeClr val="dk1"/>
                </a:solidFill>
              </a:rPr>
              <a:t>※ネット・パス・ラリー</a:t>
            </a:r>
            <a:endParaRPr sz="1300"/>
          </a:p>
        </p:txBody>
      </p:sp>
      <p:sp>
        <p:nvSpPr>
          <p:cNvPr id="92" name="Google Shape;92;p16"/>
          <p:cNvSpPr txBox="1"/>
          <p:nvPr/>
        </p:nvSpPr>
        <p:spPr>
          <a:xfrm>
            <a:off x="6835200" y="5440850"/>
            <a:ext cx="24291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1300">
                <a:solidFill>
                  <a:schemeClr val="dk1"/>
                </a:solidFill>
              </a:rPr>
              <a:t>※ネット・パス・ラリー・10</a:t>
            </a:r>
            <a:endParaRPr sz="13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7"/>
          <p:cNvSpPr txBox="1"/>
          <p:nvPr>
            <p:ph type="ctrTitle"/>
          </p:nvPr>
        </p:nvSpPr>
        <p:spPr>
          <a:xfrm>
            <a:off x="598800" y="749475"/>
            <a:ext cx="7946400" cy="99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" u="sng"/>
              <a:t>モルック</a:t>
            </a:r>
            <a:endParaRPr b="1" u="sng"/>
          </a:p>
        </p:txBody>
      </p:sp>
      <p:sp>
        <p:nvSpPr>
          <p:cNvPr id="98" name="Google Shape;98;p17"/>
          <p:cNvSpPr txBox="1"/>
          <p:nvPr>
            <p:ph idx="1" type="subTitle"/>
          </p:nvPr>
        </p:nvSpPr>
        <p:spPr>
          <a:xfrm>
            <a:off x="1253146" y="2529100"/>
            <a:ext cx="2232900" cy="7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dk1"/>
                </a:solidFill>
              </a:rPr>
              <a:t>【遊び方】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99" name="Google Shape;99;p17"/>
          <p:cNvSpPr txBox="1"/>
          <p:nvPr>
            <p:ph idx="1" type="subTitle"/>
          </p:nvPr>
        </p:nvSpPr>
        <p:spPr>
          <a:xfrm>
            <a:off x="5922991" y="2529101"/>
            <a:ext cx="1702800" cy="7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dk1"/>
                </a:solidFill>
              </a:rPr>
              <a:t>【動画】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00" name="Google Shape;10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9500" y="3236100"/>
            <a:ext cx="2400200" cy="24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74300" y="3236100"/>
            <a:ext cx="2400200" cy="24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 txBox="1"/>
          <p:nvPr>
            <p:ph type="ctrTitle"/>
          </p:nvPr>
        </p:nvSpPr>
        <p:spPr>
          <a:xfrm>
            <a:off x="598800" y="749475"/>
            <a:ext cx="7946400" cy="99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" u="sng"/>
              <a:t>スナッグゴルフ</a:t>
            </a:r>
            <a:endParaRPr b="1" u="sng"/>
          </a:p>
        </p:txBody>
      </p:sp>
      <p:sp>
        <p:nvSpPr>
          <p:cNvPr id="107" name="Google Shape;107;p18"/>
          <p:cNvSpPr txBox="1"/>
          <p:nvPr>
            <p:ph idx="1" type="subTitle"/>
          </p:nvPr>
        </p:nvSpPr>
        <p:spPr>
          <a:xfrm>
            <a:off x="1253146" y="2529100"/>
            <a:ext cx="2232900" cy="7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dk1"/>
                </a:solidFill>
              </a:rPr>
              <a:t>【遊び方】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08" name="Google Shape;108;p18"/>
          <p:cNvSpPr txBox="1"/>
          <p:nvPr>
            <p:ph idx="1" type="subTitle"/>
          </p:nvPr>
        </p:nvSpPr>
        <p:spPr>
          <a:xfrm>
            <a:off x="5922991" y="2529101"/>
            <a:ext cx="1702800" cy="7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dk1"/>
                </a:solidFill>
              </a:rPr>
              <a:t>【動画】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09" name="Google Shape;10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9500" y="3236100"/>
            <a:ext cx="2400200" cy="24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74300" y="3236100"/>
            <a:ext cx="2400200" cy="24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 txBox="1"/>
          <p:nvPr>
            <p:ph type="ctrTitle"/>
          </p:nvPr>
        </p:nvSpPr>
        <p:spPr>
          <a:xfrm>
            <a:off x="598800" y="749475"/>
            <a:ext cx="7946400" cy="99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" u="sng"/>
              <a:t>カローリング</a:t>
            </a:r>
            <a:endParaRPr b="1" u="sng"/>
          </a:p>
        </p:txBody>
      </p:sp>
      <p:sp>
        <p:nvSpPr>
          <p:cNvPr id="116" name="Google Shape;116;p19"/>
          <p:cNvSpPr txBox="1"/>
          <p:nvPr>
            <p:ph idx="1" type="subTitle"/>
          </p:nvPr>
        </p:nvSpPr>
        <p:spPr>
          <a:xfrm>
            <a:off x="1253146" y="2529100"/>
            <a:ext cx="2232900" cy="7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dk1"/>
                </a:solidFill>
              </a:rPr>
              <a:t>【遊び方】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17" name="Google Shape;117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69499" y="3236081"/>
            <a:ext cx="2400200" cy="2400204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9"/>
          <p:cNvSpPr txBox="1"/>
          <p:nvPr>
            <p:ph idx="1" type="subTitle"/>
          </p:nvPr>
        </p:nvSpPr>
        <p:spPr>
          <a:xfrm>
            <a:off x="5922991" y="2529101"/>
            <a:ext cx="1702800" cy="7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dk1"/>
                </a:solidFill>
              </a:rPr>
              <a:t>【動画】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19" name="Google Shape;119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74299" y="3236096"/>
            <a:ext cx="2400200" cy="24002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0"/>
          <p:cNvSpPr txBox="1"/>
          <p:nvPr>
            <p:ph type="ctrTitle"/>
          </p:nvPr>
        </p:nvSpPr>
        <p:spPr>
          <a:xfrm>
            <a:off x="598800" y="749475"/>
            <a:ext cx="7946400" cy="99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" u="sng"/>
              <a:t>ボッチャ</a:t>
            </a:r>
            <a:endParaRPr b="1" u="sng"/>
          </a:p>
        </p:txBody>
      </p:sp>
      <p:sp>
        <p:nvSpPr>
          <p:cNvPr id="125" name="Google Shape;125;p20"/>
          <p:cNvSpPr txBox="1"/>
          <p:nvPr>
            <p:ph idx="1" type="subTitle"/>
          </p:nvPr>
        </p:nvSpPr>
        <p:spPr>
          <a:xfrm>
            <a:off x="1253146" y="2529100"/>
            <a:ext cx="2232900" cy="7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dk1"/>
                </a:solidFill>
              </a:rPr>
              <a:t>【遊び方】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26" name="Google Shape;126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69499" y="3236081"/>
            <a:ext cx="2400200" cy="2400204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0"/>
          <p:cNvSpPr txBox="1"/>
          <p:nvPr>
            <p:ph idx="1" type="subTitle"/>
          </p:nvPr>
        </p:nvSpPr>
        <p:spPr>
          <a:xfrm>
            <a:off x="5922991" y="2529101"/>
            <a:ext cx="1702800" cy="7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dk1"/>
                </a:solidFill>
              </a:rPr>
              <a:t>【動画】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28" name="Google Shape;128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74299" y="3236096"/>
            <a:ext cx="2400200" cy="24002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1"/>
          <p:cNvSpPr txBox="1"/>
          <p:nvPr>
            <p:ph type="ctrTitle"/>
          </p:nvPr>
        </p:nvSpPr>
        <p:spPr>
          <a:xfrm>
            <a:off x="598800" y="749475"/>
            <a:ext cx="7946400" cy="99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" u="sng"/>
              <a:t>ターゲットバードゴルフ</a:t>
            </a:r>
            <a:endParaRPr b="1" u="sng"/>
          </a:p>
        </p:txBody>
      </p:sp>
      <p:sp>
        <p:nvSpPr>
          <p:cNvPr id="134" name="Google Shape;134;p21"/>
          <p:cNvSpPr txBox="1"/>
          <p:nvPr>
            <p:ph idx="1" type="subTitle"/>
          </p:nvPr>
        </p:nvSpPr>
        <p:spPr>
          <a:xfrm>
            <a:off x="1253146" y="2529100"/>
            <a:ext cx="2232900" cy="7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dk1"/>
                </a:solidFill>
              </a:rPr>
              <a:t>【遊び方】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35" name="Google Shape;135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69499" y="3236081"/>
            <a:ext cx="2400200" cy="2400204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21"/>
          <p:cNvSpPr txBox="1"/>
          <p:nvPr>
            <p:ph idx="1" type="subTitle"/>
          </p:nvPr>
        </p:nvSpPr>
        <p:spPr>
          <a:xfrm>
            <a:off x="5922991" y="2529101"/>
            <a:ext cx="1702800" cy="7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dk1"/>
                </a:solidFill>
              </a:rPr>
              <a:t>【動画】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37" name="Google Shape;137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74299" y="3236096"/>
            <a:ext cx="2400200" cy="24002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