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8" r:id="rId8"/>
    <p:sldId id="260" r:id="rId9"/>
    <p:sldId id="269" r:id="rId10"/>
    <p:sldId id="261" r:id="rId11"/>
    <p:sldId id="270" r:id="rId12"/>
    <p:sldId id="266" r:id="rId13"/>
    <p:sldId id="267" r:id="rId14"/>
    <p:sldId id="263" r:id="rId15"/>
    <p:sldId id="262" r:id="rId16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4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37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35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14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3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45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28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60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5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17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00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2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C01E-9B91-4714-994D-CA8AF1A3E747}" type="datetimeFigureOut">
              <a:rPr kumimoji="1" lang="ja-JP" altLang="en-US" smtClean="0"/>
              <a:t>2017/7/5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7307-74EF-4D55-B2FD-0DE6CF2E3B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3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547664"/>
            <a:ext cx="5829300" cy="295556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第</a:t>
            </a:r>
            <a:r>
              <a:rPr lang="en-US" altLang="ja-JP" dirty="0" smtClean="0"/>
              <a:t>33</a:t>
            </a:r>
            <a:r>
              <a:rPr lang="ja-JP" altLang="en-US" dirty="0" smtClean="0"/>
              <a:t>回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オーバーナイトハイク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しおり内容説明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2017.07.09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94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" y="251520"/>
            <a:ext cx="6759518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597124" y="6372200"/>
            <a:ext cx="4704084" cy="1440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2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7" y="72008"/>
            <a:ext cx="6519072" cy="88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4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4" y="179512"/>
            <a:ext cx="6390988" cy="8928992"/>
          </a:xfrm>
        </p:spPr>
      </p:pic>
    </p:spTree>
    <p:extLst>
      <p:ext uri="{BB962C8B-B14F-4D97-AF65-F5344CB8AC3E}">
        <p14:creationId xmlns:p14="http://schemas.microsoft.com/office/powerpoint/2010/main" val="186086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5" y="156011"/>
            <a:ext cx="6335447" cy="8791880"/>
          </a:xfrm>
        </p:spPr>
      </p:pic>
    </p:spTree>
    <p:extLst>
      <p:ext uri="{BB962C8B-B14F-4D97-AF65-F5344CB8AC3E}">
        <p14:creationId xmlns:p14="http://schemas.microsoft.com/office/powerpoint/2010/main" val="414459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5496"/>
            <a:ext cx="6741368" cy="90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260648" y="4283968"/>
            <a:ext cx="6264696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2008" y="5724128"/>
            <a:ext cx="6741368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10344" y="6804248"/>
            <a:ext cx="6264696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72008" y="7678638"/>
            <a:ext cx="6741368" cy="11418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0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1"/>
            <a:ext cx="6857999" cy="896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1909" y="7884368"/>
            <a:ext cx="6828705" cy="1080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1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9" y="251520"/>
            <a:ext cx="6253385" cy="8631319"/>
          </a:xfrm>
        </p:spPr>
      </p:pic>
    </p:spTree>
    <p:extLst>
      <p:ext uri="{BB962C8B-B14F-4D97-AF65-F5344CB8AC3E}">
        <p14:creationId xmlns:p14="http://schemas.microsoft.com/office/powerpoint/2010/main" val="90226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79512"/>
            <a:ext cx="6120680" cy="8762760"/>
          </a:xfrm>
        </p:spPr>
      </p:pic>
    </p:spTree>
    <p:extLst>
      <p:ext uri="{BB962C8B-B14F-4D97-AF65-F5344CB8AC3E}">
        <p14:creationId xmlns:p14="http://schemas.microsoft.com/office/powerpoint/2010/main" val="407241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212700"/>
            <a:ext cx="6268900" cy="88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下矢印吹き出し 3"/>
          <p:cNvSpPr/>
          <p:nvPr/>
        </p:nvSpPr>
        <p:spPr>
          <a:xfrm>
            <a:off x="44624" y="5292080"/>
            <a:ext cx="1728192" cy="936104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十余二小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b="1" dirty="0" smtClean="0">
                <a:solidFill>
                  <a:srgbClr val="FF0000"/>
                </a:solidFill>
              </a:rPr>
              <a:t>30</a:t>
            </a:r>
            <a:r>
              <a:rPr lang="ja-JP" altLang="en-US" b="1" dirty="0" smtClean="0">
                <a:solidFill>
                  <a:srgbClr val="FF0000"/>
                </a:solidFill>
              </a:rPr>
              <a:t>分→</a:t>
            </a:r>
            <a:r>
              <a:rPr lang="en-US" altLang="ja-JP" b="1" dirty="0" smtClean="0">
                <a:solidFill>
                  <a:srgbClr val="FF0000"/>
                </a:solidFill>
              </a:rPr>
              <a:t>35</a:t>
            </a:r>
            <a:r>
              <a:rPr lang="ja-JP" altLang="en-US" b="1" dirty="0" smtClean="0">
                <a:solidFill>
                  <a:srgbClr val="FF0000"/>
                </a:solidFill>
              </a:rPr>
              <a:t>分へ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9" y="-553823"/>
            <a:ext cx="6974661" cy="969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下矢印吹き出し 6"/>
          <p:cNvSpPr/>
          <p:nvPr/>
        </p:nvSpPr>
        <p:spPr>
          <a:xfrm>
            <a:off x="1052736" y="3827036"/>
            <a:ext cx="3024336" cy="936104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活動をもっと知ってもらう為にヒストリーを記載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下矢印吹き出し 8"/>
          <p:cNvSpPr/>
          <p:nvPr/>
        </p:nvSpPr>
        <p:spPr>
          <a:xfrm>
            <a:off x="2881486" y="5733628"/>
            <a:ext cx="3024336" cy="936104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相談員の役割と人数を記載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5496"/>
            <a:ext cx="6775450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60648" y="4067944"/>
            <a:ext cx="6264696" cy="864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上矢印吹き出し 4"/>
          <p:cNvSpPr/>
          <p:nvPr/>
        </p:nvSpPr>
        <p:spPr>
          <a:xfrm>
            <a:off x="1124744" y="8460432"/>
            <a:ext cx="4392488" cy="504056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</a:rPr>
              <a:t>文字だけではなく、イラストも記載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7" y="35496"/>
            <a:ext cx="6439893" cy="894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438990" y="7136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相談員用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0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34652"/>
            <a:ext cx="6669359" cy="892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128786" y="2051720"/>
            <a:ext cx="6540573" cy="129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8" y="99442"/>
            <a:ext cx="6603450" cy="893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445224" y="7136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相談員用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65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</Words>
  <Application>Microsoft Office PowerPoint</Application>
  <PresentationFormat>画面に合わせる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第33回 オーバーナイトハイク しおり内容説明  2017.07.09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しおり参加者用</dc:title>
  <dc:creator>TANIGUCHI KIYOSHI</dc:creator>
  <cp:lastModifiedBy>TANIGUCHI KIYOSHI</cp:lastModifiedBy>
  <cp:revision>11</cp:revision>
  <cp:lastPrinted>2017-07-05T02:00:48Z</cp:lastPrinted>
  <dcterms:created xsi:type="dcterms:W3CDTF">2017-07-05T00:03:01Z</dcterms:created>
  <dcterms:modified xsi:type="dcterms:W3CDTF">2017-07-05T04:50:00Z</dcterms:modified>
</cp:coreProperties>
</file>